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9" r:id="rId2"/>
    <p:sldId id="264" r:id="rId3"/>
    <p:sldId id="263" r:id="rId4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3300"/>
    <a:srgbClr val="800000"/>
    <a:srgbClr val="0066FF"/>
    <a:srgbClr val="FFFF66"/>
    <a:srgbClr val="CC9900"/>
    <a:srgbClr val="996633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19" autoAdjust="0"/>
    <p:restoredTop sz="94660"/>
  </p:normalViewPr>
  <p:slideViewPr>
    <p:cSldViewPr>
      <p:cViewPr>
        <p:scale>
          <a:sx n="75" d="100"/>
          <a:sy n="75" d="100"/>
        </p:scale>
        <p:origin x="-1699" y="-317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3903C-5D83-4D9A-AEE6-523007621FB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2693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02C18-0D8B-497B-A8C5-B8159118CA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1008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E72BA-48F5-40ED-BC65-44E026EF33B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75581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79E1E-DCF8-4630-B2D1-A1AA77239C8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2207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07F1-0D45-4BD8-99DD-7EAF954808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88279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2A4E4-2142-4A0D-8104-CC32CE4AAF1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56570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ABA03-EEA9-4B77-9DBB-34E02629DB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3877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8946A-1D61-4033-B36A-A70E9FC0EF1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9995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F4F6F-DF36-4EAA-90A3-AFE0EA661A3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98494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384E5-E291-4B5C-9E65-42289115B26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1826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D77E6-68B7-4E2C-B715-6CF7EE15957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0634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BC194AB-0E40-4C94-974F-31B860FD77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300"/>
          <p:cNvGrpSpPr>
            <a:grpSpLocks/>
          </p:cNvGrpSpPr>
          <p:nvPr/>
        </p:nvGrpSpPr>
        <p:grpSpPr bwMode="auto">
          <a:xfrm>
            <a:off x="947738" y="414338"/>
            <a:ext cx="3376612" cy="2636837"/>
            <a:chOff x="398" y="289"/>
            <a:chExt cx="2127" cy="1661"/>
          </a:xfrm>
        </p:grpSpPr>
        <p:grpSp>
          <p:nvGrpSpPr>
            <p:cNvPr id="2410" name="Group 114"/>
            <p:cNvGrpSpPr>
              <a:grpSpLocks/>
            </p:cNvGrpSpPr>
            <p:nvPr/>
          </p:nvGrpSpPr>
          <p:grpSpPr bwMode="auto">
            <a:xfrm>
              <a:off x="398" y="289"/>
              <a:ext cx="2127" cy="1106"/>
              <a:chOff x="1079" y="1570"/>
              <a:chExt cx="2495" cy="1633"/>
            </a:xfrm>
          </p:grpSpPr>
          <p:sp>
            <p:nvSpPr>
              <p:cNvPr id="2492" name="AutoShape 98"/>
              <p:cNvSpPr>
                <a:spLocks noChangeArrowheads="1"/>
              </p:cNvSpPr>
              <p:nvPr/>
            </p:nvSpPr>
            <p:spPr bwMode="auto">
              <a:xfrm>
                <a:off x="1079" y="2024"/>
                <a:ext cx="363" cy="725"/>
              </a:xfrm>
              <a:prstGeom prst="moon">
                <a:avLst>
                  <a:gd name="adj" fmla="val 19282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93" name="AutoShape 102"/>
              <p:cNvSpPr>
                <a:spLocks noChangeArrowheads="1"/>
              </p:cNvSpPr>
              <p:nvPr/>
            </p:nvSpPr>
            <p:spPr bwMode="auto">
              <a:xfrm flipH="1">
                <a:off x="3211" y="2024"/>
                <a:ext cx="363" cy="725"/>
              </a:xfrm>
              <a:prstGeom prst="moon">
                <a:avLst>
                  <a:gd name="adj" fmla="val 19282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2494" name="Group 107"/>
              <p:cNvGrpSpPr>
                <a:grpSpLocks/>
              </p:cNvGrpSpPr>
              <p:nvPr/>
            </p:nvGrpSpPr>
            <p:grpSpPr bwMode="auto">
              <a:xfrm>
                <a:off x="1260" y="2704"/>
                <a:ext cx="2131" cy="499"/>
                <a:chOff x="1260" y="2704"/>
                <a:chExt cx="2131" cy="499"/>
              </a:xfrm>
            </p:grpSpPr>
            <p:sp>
              <p:nvSpPr>
                <p:cNvPr id="2499" name="AutoShape 103"/>
                <p:cNvSpPr>
                  <a:spLocks noChangeArrowheads="1"/>
                </p:cNvSpPr>
                <p:nvPr/>
              </p:nvSpPr>
              <p:spPr bwMode="auto">
                <a:xfrm rot="17100000" flipV="1">
                  <a:off x="1441" y="2523"/>
                  <a:ext cx="363" cy="725"/>
                </a:xfrm>
                <a:prstGeom prst="moon">
                  <a:avLst>
                    <a:gd name="adj" fmla="val 19282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00" name="AutoShape 104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2123" y="2613"/>
                  <a:ext cx="408" cy="771"/>
                </a:xfrm>
                <a:prstGeom prst="moon">
                  <a:avLst>
                    <a:gd name="adj" fmla="val 19282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01" name="AutoShape 105"/>
                <p:cNvSpPr>
                  <a:spLocks noChangeArrowheads="1"/>
                </p:cNvSpPr>
                <p:nvPr/>
              </p:nvSpPr>
              <p:spPr bwMode="auto">
                <a:xfrm rot="15300000" flipV="1">
                  <a:off x="2847" y="2523"/>
                  <a:ext cx="363" cy="725"/>
                </a:xfrm>
                <a:prstGeom prst="moon">
                  <a:avLst>
                    <a:gd name="adj" fmla="val 19282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495" name="Group 108"/>
              <p:cNvGrpSpPr>
                <a:grpSpLocks/>
              </p:cNvGrpSpPr>
              <p:nvPr/>
            </p:nvGrpSpPr>
            <p:grpSpPr bwMode="auto">
              <a:xfrm flipV="1">
                <a:off x="1260" y="1570"/>
                <a:ext cx="2131" cy="499"/>
                <a:chOff x="1260" y="2704"/>
                <a:chExt cx="2131" cy="499"/>
              </a:xfrm>
            </p:grpSpPr>
            <p:sp>
              <p:nvSpPr>
                <p:cNvPr id="2496" name="AutoShape 109"/>
                <p:cNvSpPr>
                  <a:spLocks noChangeArrowheads="1"/>
                </p:cNvSpPr>
                <p:nvPr/>
              </p:nvSpPr>
              <p:spPr bwMode="auto">
                <a:xfrm rot="17100000" flipV="1">
                  <a:off x="1441" y="2523"/>
                  <a:ext cx="363" cy="725"/>
                </a:xfrm>
                <a:prstGeom prst="moon">
                  <a:avLst>
                    <a:gd name="adj" fmla="val 19282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97" name="AutoShape 110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2123" y="2613"/>
                  <a:ext cx="408" cy="771"/>
                </a:xfrm>
                <a:prstGeom prst="moon">
                  <a:avLst>
                    <a:gd name="adj" fmla="val 19282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98" name="AutoShape 111"/>
                <p:cNvSpPr>
                  <a:spLocks noChangeArrowheads="1"/>
                </p:cNvSpPr>
                <p:nvPr/>
              </p:nvSpPr>
              <p:spPr bwMode="auto">
                <a:xfrm rot="15300000" flipV="1">
                  <a:off x="2847" y="2523"/>
                  <a:ext cx="363" cy="725"/>
                </a:xfrm>
                <a:prstGeom prst="moon">
                  <a:avLst>
                    <a:gd name="adj" fmla="val 19282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2411" name="Group 220"/>
            <p:cNvGrpSpPr>
              <a:grpSpLocks/>
            </p:cNvGrpSpPr>
            <p:nvPr/>
          </p:nvGrpSpPr>
          <p:grpSpPr bwMode="auto">
            <a:xfrm>
              <a:off x="512" y="1395"/>
              <a:ext cx="1871" cy="555"/>
              <a:chOff x="512" y="2330"/>
              <a:chExt cx="2580" cy="766"/>
            </a:xfrm>
          </p:grpSpPr>
          <p:grpSp>
            <p:nvGrpSpPr>
              <p:cNvPr id="2436" name="Group 190"/>
              <p:cNvGrpSpPr>
                <a:grpSpLocks/>
              </p:cNvGrpSpPr>
              <p:nvPr/>
            </p:nvGrpSpPr>
            <p:grpSpPr bwMode="auto">
              <a:xfrm>
                <a:off x="512" y="2529"/>
                <a:ext cx="738" cy="567"/>
                <a:chOff x="512" y="2529"/>
                <a:chExt cx="738" cy="567"/>
              </a:xfrm>
            </p:grpSpPr>
            <p:sp>
              <p:nvSpPr>
                <p:cNvPr id="2480" name="Oval 158"/>
                <p:cNvSpPr>
                  <a:spLocks noChangeArrowheads="1"/>
                </p:cNvSpPr>
                <p:nvPr/>
              </p:nvSpPr>
              <p:spPr bwMode="auto">
                <a:xfrm>
                  <a:off x="880" y="2529"/>
                  <a:ext cx="182" cy="182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81" name="Rectangle 160"/>
                <p:cNvSpPr>
                  <a:spLocks noChangeArrowheads="1"/>
                </p:cNvSpPr>
                <p:nvPr/>
              </p:nvSpPr>
              <p:spPr bwMode="auto">
                <a:xfrm rot="-900000">
                  <a:off x="625" y="2670"/>
                  <a:ext cx="29" cy="199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82" name="Rectangle 161"/>
                <p:cNvSpPr>
                  <a:spLocks noChangeArrowheads="1"/>
                </p:cNvSpPr>
                <p:nvPr/>
              </p:nvSpPr>
              <p:spPr bwMode="auto">
                <a:xfrm>
                  <a:off x="682" y="2869"/>
                  <a:ext cx="198" cy="2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83" name="Rectangle 162"/>
                <p:cNvSpPr>
                  <a:spLocks noChangeArrowheads="1"/>
                </p:cNvSpPr>
                <p:nvPr/>
              </p:nvSpPr>
              <p:spPr bwMode="auto">
                <a:xfrm>
                  <a:off x="512" y="2897"/>
                  <a:ext cx="425" cy="28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84" name="Rectangle 163"/>
                <p:cNvSpPr>
                  <a:spLocks noChangeArrowheads="1"/>
                </p:cNvSpPr>
                <p:nvPr/>
              </p:nvSpPr>
              <p:spPr bwMode="auto">
                <a:xfrm>
                  <a:off x="540" y="2925"/>
                  <a:ext cx="57" cy="171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85" name="Rectangle 164"/>
                <p:cNvSpPr>
                  <a:spLocks noChangeArrowheads="1"/>
                </p:cNvSpPr>
                <p:nvPr/>
              </p:nvSpPr>
              <p:spPr bwMode="auto">
                <a:xfrm>
                  <a:off x="852" y="2925"/>
                  <a:ext cx="57" cy="171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86" name="AutoShape 165"/>
                <p:cNvSpPr>
                  <a:spLocks noChangeArrowheads="1"/>
                </p:cNvSpPr>
                <p:nvPr/>
              </p:nvSpPr>
              <p:spPr bwMode="auto">
                <a:xfrm rot="-900000">
                  <a:off x="968" y="2669"/>
                  <a:ext cx="168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87" name="AutoShape 166"/>
                <p:cNvSpPr>
                  <a:spLocks noChangeArrowheads="1"/>
                </p:cNvSpPr>
                <p:nvPr/>
              </p:nvSpPr>
              <p:spPr bwMode="auto">
                <a:xfrm rot="-900000">
                  <a:off x="795" y="2784"/>
                  <a:ext cx="199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88" name="AutoShape 167"/>
                <p:cNvSpPr>
                  <a:spLocks noChangeArrowheads="1"/>
                </p:cNvSpPr>
                <p:nvPr/>
              </p:nvSpPr>
              <p:spPr bwMode="auto">
                <a:xfrm>
                  <a:off x="937" y="2954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89" name="AutoShape 168"/>
                <p:cNvSpPr>
                  <a:spLocks noChangeArrowheads="1"/>
                </p:cNvSpPr>
                <p:nvPr/>
              </p:nvSpPr>
              <p:spPr bwMode="auto">
                <a:xfrm>
                  <a:off x="965" y="3010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90" name="AutoShape 169"/>
                <p:cNvSpPr>
                  <a:spLocks noChangeArrowheads="1"/>
                </p:cNvSpPr>
                <p:nvPr/>
              </p:nvSpPr>
              <p:spPr bwMode="auto">
                <a:xfrm rot="1800000">
                  <a:off x="1136" y="2982"/>
                  <a:ext cx="114" cy="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91" name="AutoShape 170"/>
                <p:cNvSpPr>
                  <a:spLocks noChangeArrowheads="1"/>
                </p:cNvSpPr>
                <p:nvPr/>
              </p:nvSpPr>
              <p:spPr bwMode="auto">
                <a:xfrm rot="1800000">
                  <a:off x="1136" y="3039"/>
                  <a:ext cx="114" cy="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437" name="Group 189"/>
              <p:cNvGrpSpPr>
                <a:grpSpLocks/>
              </p:cNvGrpSpPr>
              <p:nvPr/>
            </p:nvGrpSpPr>
            <p:grpSpPr bwMode="auto">
              <a:xfrm>
                <a:off x="1617" y="2330"/>
                <a:ext cx="333" cy="765"/>
                <a:chOff x="1617" y="2387"/>
                <a:chExt cx="333" cy="765"/>
              </a:xfrm>
            </p:grpSpPr>
            <p:sp>
              <p:nvSpPr>
                <p:cNvPr id="2463" name="Oval 171"/>
                <p:cNvSpPr>
                  <a:spLocks noChangeArrowheads="1"/>
                </p:cNvSpPr>
                <p:nvPr/>
              </p:nvSpPr>
              <p:spPr bwMode="auto">
                <a:xfrm>
                  <a:off x="1703" y="2387"/>
                  <a:ext cx="182" cy="182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64" name="AutoShape 172"/>
                <p:cNvSpPr>
                  <a:spLocks noChangeArrowheads="1"/>
                </p:cNvSpPr>
                <p:nvPr/>
              </p:nvSpPr>
              <p:spPr bwMode="auto">
                <a:xfrm>
                  <a:off x="1674" y="2557"/>
                  <a:ext cx="168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2465" name="Group 176"/>
                <p:cNvGrpSpPr>
                  <a:grpSpLocks/>
                </p:cNvGrpSpPr>
                <p:nvPr/>
              </p:nvGrpSpPr>
              <p:grpSpPr bwMode="auto">
                <a:xfrm rot="1800000">
                  <a:off x="1894" y="2555"/>
                  <a:ext cx="56" cy="113"/>
                  <a:chOff x="2128" y="2614"/>
                  <a:chExt cx="56" cy="141"/>
                </a:xfrm>
              </p:grpSpPr>
              <p:sp>
                <p:nvSpPr>
                  <p:cNvPr id="2478" name="Rectangle 174"/>
                  <p:cNvSpPr>
                    <a:spLocks noChangeArrowheads="1"/>
                  </p:cNvSpPr>
                  <p:nvPr/>
                </p:nvSpPr>
                <p:spPr bwMode="auto">
                  <a:xfrm>
                    <a:off x="2128" y="2614"/>
                    <a:ext cx="56" cy="141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479" name="Rectangle 175"/>
                  <p:cNvSpPr>
                    <a:spLocks noChangeArrowheads="1"/>
                  </p:cNvSpPr>
                  <p:nvPr/>
                </p:nvSpPr>
                <p:spPr bwMode="auto">
                  <a:xfrm>
                    <a:off x="2135" y="2628"/>
                    <a:ext cx="39" cy="110"/>
                  </a:xfrm>
                  <a:prstGeom prst="rec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2466" name="AutoShape 177"/>
                <p:cNvSpPr>
                  <a:spLocks noChangeArrowheads="1"/>
                </p:cNvSpPr>
                <p:nvPr/>
              </p:nvSpPr>
              <p:spPr bwMode="auto">
                <a:xfrm rot="-900000">
                  <a:off x="1731" y="2670"/>
                  <a:ext cx="199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67" name="AutoShape 178"/>
                <p:cNvSpPr>
                  <a:spLocks noChangeArrowheads="1"/>
                </p:cNvSpPr>
                <p:nvPr/>
              </p:nvSpPr>
              <p:spPr bwMode="auto">
                <a:xfrm rot="6300000">
                  <a:off x="1660" y="2855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68" name="AutoShape 179"/>
                <p:cNvSpPr>
                  <a:spLocks noChangeArrowheads="1"/>
                </p:cNvSpPr>
                <p:nvPr/>
              </p:nvSpPr>
              <p:spPr bwMode="auto">
                <a:xfrm rot="7200000">
                  <a:off x="1603" y="2996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2469" name="Group 182"/>
                <p:cNvGrpSpPr>
                  <a:grpSpLocks/>
                </p:cNvGrpSpPr>
                <p:nvPr/>
              </p:nvGrpSpPr>
              <p:grpSpPr bwMode="auto">
                <a:xfrm rot="-2700000">
                  <a:off x="1731" y="2784"/>
                  <a:ext cx="142" cy="368"/>
                  <a:chOff x="1787" y="2897"/>
                  <a:chExt cx="142" cy="368"/>
                </a:xfrm>
              </p:grpSpPr>
              <p:sp>
                <p:nvSpPr>
                  <p:cNvPr id="2476" name="AutoShape 180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1773" y="2968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477" name="AutoShape 181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1716" y="3109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2470" name="Group 188"/>
                <p:cNvGrpSpPr>
                  <a:grpSpLocks/>
                </p:cNvGrpSpPr>
                <p:nvPr/>
              </p:nvGrpSpPr>
              <p:grpSpPr bwMode="auto">
                <a:xfrm rot="900000">
                  <a:off x="1617" y="2784"/>
                  <a:ext cx="199" cy="179"/>
                  <a:chOff x="1759" y="3257"/>
                  <a:chExt cx="199" cy="179"/>
                </a:xfrm>
              </p:grpSpPr>
              <p:sp>
                <p:nvSpPr>
                  <p:cNvPr id="2471" name="Rectangle 183"/>
                  <p:cNvSpPr>
                    <a:spLocks noChangeArrowheads="1"/>
                  </p:cNvSpPr>
                  <p:nvPr/>
                </p:nvSpPr>
                <p:spPr bwMode="auto">
                  <a:xfrm>
                    <a:off x="1759" y="3294"/>
                    <a:ext cx="199" cy="142"/>
                  </a:xfrm>
                  <a:prstGeom prst="rect">
                    <a:avLst/>
                  </a:pr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472" name="AutoShape 184"/>
                  <p:cNvSpPr>
                    <a:spLocks noChangeArrowheads="1"/>
                  </p:cNvSpPr>
                  <p:nvPr/>
                </p:nvSpPr>
                <p:spPr bwMode="auto">
                  <a:xfrm>
                    <a:off x="1808" y="3257"/>
                    <a:ext cx="100" cy="10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1600"/>
                      <a:gd name="T13" fmla="*/ 0 h 21600"/>
                      <a:gd name="T14" fmla="*/ 21600 w 21600"/>
                      <a:gd name="T15" fmla="*/ 1512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4320" y="15551"/>
                        </a:moveTo>
                        <a:cubicBezTo>
                          <a:pt x="3309" y="14173"/>
                          <a:pt x="2765" y="12508"/>
                          <a:pt x="2765" y="10800"/>
                        </a:cubicBezTo>
                        <a:cubicBezTo>
                          <a:pt x="2765" y="6362"/>
                          <a:pt x="6362" y="2765"/>
                          <a:pt x="10800" y="2765"/>
                        </a:cubicBezTo>
                        <a:cubicBezTo>
                          <a:pt x="15237" y="2765"/>
                          <a:pt x="18835" y="6362"/>
                          <a:pt x="18835" y="10800"/>
                        </a:cubicBezTo>
                        <a:cubicBezTo>
                          <a:pt x="18835" y="12508"/>
                          <a:pt x="18290" y="14173"/>
                          <a:pt x="17279" y="15551"/>
                        </a:cubicBezTo>
                        <a:lnTo>
                          <a:pt x="19509" y="17186"/>
                        </a:lnTo>
                        <a:cubicBezTo>
                          <a:pt x="20867" y="15334"/>
                          <a:pt x="21600" y="13097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3097"/>
                          <a:pt x="732" y="15334"/>
                          <a:pt x="2090" y="17186"/>
                        </a:cubicBezTo>
                        <a:lnTo>
                          <a:pt x="4320" y="15551"/>
                        </a:lnTo>
                        <a:close/>
                      </a:path>
                    </a:pathLst>
                  </a:cu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473" name="Group 187"/>
                  <p:cNvGrpSpPr>
                    <a:grpSpLocks/>
                  </p:cNvGrpSpPr>
                  <p:nvPr/>
                </p:nvGrpSpPr>
                <p:grpSpPr bwMode="auto">
                  <a:xfrm>
                    <a:off x="1816" y="3351"/>
                    <a:ext cx="85" cy="28"/>
                    <a:chOff x="1816" y="3351"/>
                    <a:chExt cx="141" cy="56"/>
                  </a:xfrm>
                </p:grpSpPr>
                <p:sp>
                  <p:nvSpPr>
                    <p:cNvPr id="2474" name="Rectangle 1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16" y="3351"/>
                      <a:ext cx="28" cy="56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2475" name="Rectangle 1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29" y="3351"/>
                      <a:ext cx="28" cy="56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  <p:grpSp>
            <p:nvGrpSpPr>
              <p:cNvPr id="2438" name="Group 217"/>
              <p:cNvGrpSpPr>
                <a:grpSpLocks/>
              </p:cNvGrpSpPr>
              <p:nvPr/>
            </p:nvGrpSpPr>
            <p:grpSpPr bwMode="auto">
              <a:xfrm>
                <a:off x="2411" y="2415"/>
                <a:ext cx="681" cy="681"/>
                <a:chOff x="2411" y="2415"/>
                <a:chExt cx="681" cy="681"/>
              </a:xfrm>
            </p:grpSpPr>
            <p:sp>
              <p:nvSpPr>
                <p:cNvPr id="2441" name="AutoShape 212"/>
                <p:cNvSpPr>
                  <a:spLocks noChangeArrowheads="1"/>
                </p:cNvSpPr>
                <p:nvPr/>
              </p:nvSpPr>
              <p:spPr bwMode="auto">
                <a:xfrm>
                  <a:off x="2666" y="2812"/>
                  <a:ext cx="171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42" name="AutoShape 213"/>
                <p:cNvSpPr>
                  <a:spLocks noChangeArrowheads="1"/>
                </p:cNvSpPr>
                <p:nvPr/>
              </p:nvSpPr>
              <p:spPr bwMode="auto">
                <a:xfrm rot="6300000">
                  <a:off x="2669" y="2897"/>
                  <a:ext cx="200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43" name="AutoShape 214"/>
                <p:cNvSpPr>
                  <a:spLocks noChangeArrowheads="1"/>
                </p:cNvSpPr>
                <p:nvPr/>
              </p:nvSpPr>
              <p:spPr bwMode="auto">
                <a:xfrm rot="6300000">
                  <a:off x="2567" y="2912"/>
                  <a:ext cx="171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44" name="Rectangle 191"/>
                <p:cNvSpPr>
                  <a:spLocks noChangeArrowheads="1"/>
                </p:cNvSpPr>
                <p:nvPr/>
              </p:nvSpPr>
              <p:spPr bwMode="auto">
                <a:xfrm>
                  <a:off x="2411" y="2699"/>
                  <a:ext cx="681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45" name="Rectangle 192"/>
                <p:cNvSpPr>
                  <a:spLocks noChangeArrowheads="1"/>
                </p:cNvSpPr>
                <p:nvPr/>
              </p:nvSpPr>
              <p:spPr bwMode="auto">
                <a:xfrm>
                  <a:off x="2440" y="2727"/>
                  <a:ext cx="56" cy="369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46" name="Rectangle 193"/>
                <p:cNvSpPr>
                  <a:spLocks noChangeArrowheads="1"/>
                </p:cNvSpPr>
                <p:nvPr/>
              </p:nvSpPr>
              <p:spPr bwMode="auto">
                <a:xfrm>
                  <a:off x="3007" y="2727"/>
                  <a:ext cx="56" cy="369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2447" name="Group 201"/>
                <p:cNvGrpSpPr>
                  <a:grpSpLocks/>
                </p:cNvGrpSpPr>
                <p:nvPr/>
              </p:nvGrpSpPr>
              <p:grpSpPr bwMode="auto">
                <a:xfrm>
                  <a:off x="2723" y="2443"/>
                  <a:ext cx="284" cy="256"/>
                  <a:chOff x="2723" y="2443"/>
                  <a:chExt cx="284" cy="256"/>
                </a:xfrm>
              </p:grpSpPr>
              <p:sp>
                <p:nvSpPr>
                  <p:cNvPr id="2459" name="Rectangle 194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2443"/>
                    <a:ext cx="284" cy="199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460" name="Rectangle 195"/>
                  <p:cNvSpPr>
                    <a:spLocks noChangeArrowheads="1"/>
                  </p:cNvSpPr>
                  <p:nvPr/>
                </p:nvSpPr>
                <p:spPr bwMode="auto">
                  <a:xfrm>
                    <a:off x="2780" y="2670"/>
                    <a:ext cx="170" cy="29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461" name="Rectangle 196"/>
                  <p:cNvSpPr>
                    <a:spLocks noChangeArrowheads="1"/>
                  </p:cNvSpPr>
                  <p:nvPr/>
                </p:nvSpPr>
                <p:spPr bwMode="auto">
                  <a:xfrm>
                    <a:off x="2837" y="2642"/>
                    <a:ext cx="56" cy="2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462" name="Rectangle 19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2458"/>
                    <a:ext cx="256" cy="17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2448" name="Oval 199"/>
                <p:cNvSpPr>
                  <a:spLocks noChangeArrowheads="1"/>
                </p:cNvSpPr>
                <p:nvPr/>
              </p:nvSpPr>
              <p:spPr bwMode="auto">
                <a:xfrm>
                  <a:off x="2581" y="2415"/>
                  <a:ext cx="170" cy="17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49" name="Rectangle 202"/>
                <p:cNvSpPr>
                  <a:spLocks noChangeArrowheads="1"/>
                </p:cNvSpPr>
                <p:nvPr/>
              </p:nvSpPr>
              <p:spPr bwMode="auto">
                <a:xfrm>
                  <a:off x="2610" y="2897"/>
                  <a:ext cx="56" cy="142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50" name="AutoShape 204"/>
                <p:cNvSpPr>
                  <a:spLocks noChangeArrowheads="1"/>
                </p:cNvSpPr>
                <p:nvPr/>
              </p:nvSpPr>
              <p:spPr bwMode="auto">
                <a:xfrm>
                  <a:off x="2468" y="3010"/>
                  <a:ext cx="170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51" name="AutoShape 205"/>
                <p:cNvSpPr>
                  <a:spLocks noChangeArrowheads="1"/>
                </p:cNvSpPr>
                <p:nvPr/>
              </p:nvSpPr>
              <p:spPr bwMode="auto">
                <a:xfrm>
                  <a:off x="2638" y="3010"/>
                  <a:ext cx="170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52" name="Oval 207"/>
                <p:cNvSpPr>
                  <a:spLocks noChangeArrowheads="1"/>
                </p:cNvSpPr>
                <p:nvPr/>
              </p:nvSpPr>
              <p:spPr bwMode="auto">
                <a:xfrm>
                  <a:off x="2468" y="3039"/>
                  <a:ext cx="57" cy="57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53" name="Oval 208"/>
                <p:cNvSpPr>
                  <a:spLocks noChangeArrowheads="1"/>
                </p:cNvSpPr>
                <p:nvPr/>
              </p:nvSpPr>
              <p:spPr bwMode="auto">
                <a:xfrm>
                  <a:off x="2610" y="3039"/>
                  <a:ext cx="57" cy="57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54" name="AutoShape 209"/>
                <p:cNvSpPr>
                  <a:spLocks noChangeArrowheads="1"/>
                </p:cNvSpPr>
                <p:nvPr/>
              </p:nvSpPr>
              <p:spPr bwMode="auto">
                <a:xfrm>
                  <a:off x="2610" y="2982"/>
                  <a:ext cx="56" cy="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55" name="Oval 210"/>
                <p:cNvSpPr>
                  <a:spLocks noChangeArrowheads="1"/>
                </p:cNvSpPr>
                <p:nvPr/>
              </p:nvSpPr>
              <p:spPr bwMode="auto">
                <a:xfrm>
                  <a:off x="2751" y="3039"/>
                  <a:ext cx="57" cy="57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56" name="AutoShape 211"/>
                <p:cNvSpPr>
                  <a:spLocks noChangeArrowheads="1"/>
                </p:cNvSpPr>
                <p:nvPr/>
              </p:nvSpPr>
              <p:spPr bwMode="auto">
                <a:xfrm>
                  <a:off x="2496" y="2869"/>
                  <a:ext cx="312" cy="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57" name="AutoShape 215"/>
                <p:cNvSpPr>
                  <a:spLocks noChangeArrowheads="1"/>
                </p:cNvSpPr>
                <p:nvPr/>
              </p:nvSpPr>
              <p:spPr bwMode="auto">
                <a:xfrm rot="-1800000">
                  <a:off x="2638" y="2670"/>
                  <a:ext cx="226" cy="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58" name="AutoShape 216"/>
                <p:cNvSpPr>
                  <a:spLocks noChangeArrowheads="1"/>
                </p:cNvSpPr>
                <p:nvPr/>
              </p:nvSpPr>
              <p:spPr bwMode="auto">
                <a:xfrm>
                  <a:off x="2496" y="2557"/>
                  <a:ext cx="283" cy="3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2439" name="AutoShape 218"/>
              <p:cNvSpPr>
                <a:spLocks noChangeArrowheads="1"/>
              </p:cNvSpPr>
              <p:nvPr/>
            </p:nvSpPr>
            <p:spPr bwMode="auto">
              <a:xfrm>
                <a:off x="1277" y="2699"/>
                <a:ext cx="255" cy="85"/>
              </a:xfrm>
              <a:prstGeom prst="rightArrow">
                <a:avLst>
                  <a:gd name="adj1" fmla="val 50000"/>
                  <a:gd name="adj2" fmla="val 75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40" name="AutoShape 219"/>
              <p:cNvSpPr>
                <a:spLocks noChangeArrowheads="1"/>
              </p:cNvSpPr>
              <p:nvPr/>
            </p:nvSpPr>
            <p:spPr bwMode="auto">
              <a:xfrm>
                <a:off x="2014" y="2699"/>
                <a:ext cx="255" cy="85"/>
              </a:xfrm>
              <a:prstGeom prst="rightArrow">
                <a:avLst>
                  <a:gd name="adj1" fmla="val 50000"/>
                  <a:gd name="adj2" fmla="val 75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2412" name="Line 222"/>
            <p:cNvSpPr>
              <a:spLocks noChangeShapeType="1"/>
            </p:cNvSpPr>
            <p:nvPr/>
          </p:nvSpPr>
          <p:spPr bwMode="auto">
            <a:xfrm flipV="1">
              <a:off x="795" y="970"/>
              <a:ext cx="170" cy="539"/>
            </a:xfrm>
            <a:prstGeom prst="line">
              <a:avLst/>
            </a:prstGeom>
            <a:noFill/>
            <a:ln w="38100" cap="rnd">
              <a:solidFill>
                <a:srgbClr val="FF9900"/>
              </a:solidFill>
              <a:prstDash val="sysDot"/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13" name="Line 223"/>
            <p:cNvSpPr>
              <a:spLocks noChangeShapeType="1"/>
            </p:cNvSpPr>
            <p:nvPr/>
          </p:nvSpPr>
          <p:spPr bwMode="auto">
            <a:xfrm flipH="1" flipV="1">
              <a:off x="2014" y="998"/>
              <a:ext cx="141" cy="454"/>
            </a:xfrm>
            <a:prstGeom prst="line">
              <a:avLst/>
            </a:prstGeom>
            <a:noFill/>
            <a:ln w="38100" cap="rnd">
              <a:solidFill>
                <a:srgbClr val="FF9900"/>
              </a:solidFill>
              <a:prstDash val="sysDot"/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14" name="AutoShape 228"/>
            <p:cNvSpPr>
              <a:spLocks noChangeArrowheads="1"/>
            </p:cNvSpPr>
            <p:nvPr/>
          </p:nvSpPr>
          <p:spPr bwMode="auto">
            <a:xfrm>
              <a:off x="1278" y="573"/>
              <a:ext cx="255" cy="255"/>
            </a:xfrm>
            <a:prstGeom prst="smileyFace">
              <a:avLst>
                <a:gd name="adj" fmla="val 4653"/>
              </a:avLst>
            </a:prstGeom>
            <a:solidFill>
              <a:srgbClr val="FF9900"/>
            </a:solidFill>
            <a:ln w="190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2415" name="Group 231"/>
            <p:cNvGrpSpPr>
              <a:grpSpLocks/>
            </p:cNvGrpSpPr>
            <p:nvPr/>
          </p:nvGrpSpPr>
          <p:grpSpPr bwMode="auto">
            <a:xfrm>
              <a:off x="682" y="607"/>
              <a:ext cx="454" cy="280"/>
              <a:chOff x="682" y="601"/>
              <a:chExt cx="552" cy="340"/>
            </a:xfrm>
          </p:grpSpPr>
          <p:sp>
            <p:nvSpPr>
              <p:cNvPr id="2433" name="AutoShape 225" descr="市松模様 (大)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241" cy="284"/>
              </a:xfrm>
              <a:prstGeom prst="cube">
                <a:avLst>
                  <a:gd name="adj" fmla="val 13352"/>
                </a:avLst>
              </a:prstGeom>
              <a:pattFill prst="lgCheck">
                <a:fgClr>
                  <a:srgbClr val="CC0099"/>
                </a:fgClr>
                <a:bgClr>
                  <a:srgbClr val="FF66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34" name="AutoShape 227" descr="ひし形 (点)"/>
              <p:cNvSpPr>
                <a:spLocks noChangeArrowheads="1"/>
              </p:cNvSpPr>
              <p:nvPr/>
            </p:nvSpPr>
            <p:spPr bwMode="auto">
              <a:xfrm>
                <a:off x="993" y="657"/>
                <a:ext cx="241" cy="284"/>
              </a:xfrm>
              <a:prstGeom prst="cube">
                <a:avLst>
                  <a:gd name="adj" fmla="val 13352"/>
                </a:avLst>
              </a:prstGeom>
              <a:pattFill prst="dotDmnd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35" name="AutoShape 229" descr="格子 (小)"/>
              <p:cNvSpPr>
                <a:spLocks noChangeArrowheads="1"/>
              </p:cNvSpPr>
              <p:nvPr/>
            </p:nvSpPr>
            <p:spPr bwMode="auto">
              <a:xfrm>
                <a:off x="823" y="601"/>
                <a:ext cx="241" cy="284"/>
              </a:xfrm>
              <a:prstGeom prst="cube">
                <a:avLst>
                  <a:gd name="adj" fmla="val 13352"/>
                </a:avLst>
              </a:prstGeom>
              <a:pattFill prst="smGrid">
                <a:fgClr>
                  <a:srgbClr val="009999"/>
                </a:fgClr>
                <a:bgClr>
                  <a:srgbClr val="00CC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2416" name="AutoShape 230"/>
            <p:cNvSpPr>
              <a:spLocks noChangeArrowheads="1"/>
            </p:cNvSpPr>
            <p:nvPr/>
          </p:nvSpPr>
          <p:spPr bwMode="auto">
            <a:xfrm>
              <a:off x="1419" y="658"/>
              <a:ext cx="255" cy="255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90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2417" name="Group 248"/>
            <p:cNvGrpSpPr>
              <a:grpSpLocks/>
            </p:cNvGrpSpPr>
            <p:nvPr/>
          </p:nvGrpSpPr>
          <p:grpSpPr bwMode="auto">
            <a:xfrm>
              <a:off x="1816" y="630"/>
              <a:ext cx="425" cy="353"/>
              <a:chOff x="1816" y="658"/>
              <a:chExt cx="510" cy="424"/>
            </a:xfrm>
          </p:grpSpPr>
          <p:grpSp>
            <p:nvGrpSpPr>
              <p:cNvPr id="2419" name="Group 240"/>
              <p:cNvGrpSpPr>
                <a:grpSpLocks/>
              </p:cNvGrpSpPr>
              <p:nvPr/>
            </p:nvGrpSpPr>
            <p:grpSpPr bwMode="auto">
              <a:xfrm>
                <a:off x="1816" y="658"/>
                <a:ext cx="397" cy="311"/>
                <a:chOff x="1504" y="2812"/>
                <a:chExt cx="397" cy="311"/>
              </a:xfrm>
            </p:grpSpPr>
            <p:sp>
              <p:nvSpPr>
                <p:cNvPr id="2427" name="AutoShape 234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311"/>
                </a:xfrm>
                <a:prstGeom prst="roundRect">
                  <a:avLst>
                    <a:gd name="adj" fmla="val 9324"/>
                  </a:avLst>
                </a:prstGeom>
                <a:solidFill>
                  <a:srgbClr val="CCFF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28" name="AutoShape 235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29" name="Rectangle 236"/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341" cy="2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30" name="Rectangle 237" descr="横線"/>
                <p:cNvSpPr>
                  <a:spLocks noChangeArrowheads="1"/>
                </p:cNvSpPr>
                <p:nvPr/>
              </p:nvSpPr>
              <p:spPr bwMode="auto">
                <a:xfrm>
                  <a:off x="1788" y="2925"/>
                  <a:ext cx="86" cy="171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31" name="Rectangle 238" descr="横線"/>
                <p:cNvSpPr>
                  <a:spLocks noChangeArrowheads="1"/>
                </p:cNvSpPr>
                <p:nvPr/>
              </p:nvSpPr>
              <p:spPr bwMode="auto">
                <a:xfrm>
                  <a:off x="1532" y="2982"/>
                  <a:ext cx="227" cy="114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32" name="Rectangle 239" descr="横線 (太)"/>
                <p:cNvSpPr>
                  <a:spLocks noChangeArrowheads="1"/>
                </p:cNvSpPr>
                <p:nvPr/>
              </p:nvSpPr>
              <p:spPr bwMode="auto">
                <a:xfrm>
                  <a:off x="1532" y="2925"/>
                  <a:ext cx="227" cy="29"/>
                </a:xfrm>
                <a:prstGeom prst="rect">
                  <a:avLst/>
                </a:prstGeom>
                <a:pattFill prst="dkHorz">
                  <a:fgClr>
                    <a:srgbClr val="5F5F5F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420" name="Group 241"/>
              <p:cNvGrpSpPr>
                <a:grpSpLocks/>
              </p:cNvGrpSpPr>
              <p:nvPr/>
            </p:nvGrpSpPr>
            <p:grpSpPr bwMode="auto">
              <a:xfrm>
                <a:off x="1929" y="771"/>
                <a:ext cx="397" cy="311"/>
                <a:chOff x="1504" y="2812"/>
                <a:chExt cx="397" cy="311"/>
              </a:xfrm>
            </p:grpSpPr>
            <p:sp>
              <p:nvSpPr>
                <p:cNvPr id="2421" name="AutoShape 242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311"/>
                </a:xfrm>
                <a:prstGeom prst="roundRect">
                  <a:avLst>
                    <a:gd name="adj" fmla="val 9324"/>
                  </a:avLst>
                </a:prstGeom>
                <a:solidFill>
                  <a:srgbClr val="CCFF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22" name="AutoShape 243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23" name="Rectangle 244"/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341" cy="28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24" name="Rectangle 245" descr="横線"/>
                <p:cNvSpPr>
                  <a:spLocks noChangeArrowheads="1"/>
                </p:cNvSpPr>
                <p:nvPr/>
              </p:nvSpPr>
              <p:spPr bwMode="auto">
                <a:xfrm>
                  <a:off x="1788" y="2925"/>
                  <a:ext cx="86" cy="171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25" name="Rectangle 246" descr="横線"/>
                <p:cNvSpPr>
                  <a:spLocks noChangeArrowheads="1"/>
                </p:cNvSpPr>
                <p:nvPr/>
              </p:nvSpPr>
              <p:spPr bwMode="auto">
                <a:xfrm>
                  <a:off x="1532" y="2982"/>
                  <a:ext cx="227" cy="114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26" name="Rectangle 247" descr="横線 (太)"/>
                <p:cNvSpPr>
                  <a:spLocks noChangeArrowheads="1"/>
                </p:cNvSpPr>
                <p:nvPr/>
              </p:nvSpPr>
              <p:spPr bwMode="auto">
                <a:xfrm>
                  <a:off x="1532" y="2925"/>
                  <a:ext cx="227" cy="29"/>
                </a:xfrm>
                <a:prstGeom prst="rect">
                  <a:avLst/>
                </a:prstGeom>
                <a:pattFill prst="dkHorz">
                  <a:fgClr>
                    <a:srgbClr val="5F5F5F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sp>
          <p:nvSpPr>
            <p:cNvPr id="2418" name="Line 299"/>
            <p:cNvSpPr>
              <a:spLocks noChangeShapeType="1"/>
            </p:cNvSpPr>
            <p:nvPr/>
          </p:nvSpPr>
          <p:spPr bwMode="auto">
            <a:xfrm flipV="1">
              <a:off x="1447" y="998"/>
              <a:ext cx="0" cy="397"/>
            </a:xfrm>
            <a:prstGeom prst="line">
              <a:avLst/>
            </a:prstGeom>
            <a:noFill/>
            <a:ln w="38100" cap="rnd">
              <a:solidFill>
                <a:srgbClr val="FF9900"/>
              </a:solidFill>
              <a:prstDash val="sysDot"/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1" name="Group 301"/>
          <p:cNvGrpSpPr>
            <a:grpSpLocks/>
          </p:cNvGrpSpPr>
          <p:nvPr/>
        </p:nvGrpSpPr>
        <p:grpSpPr bwMode="auto">
          <a:xfrm>
            <a:off x="5086350" y="414338"/>
            <a:ext cx="3376613" cy="2636837"/>
            <a:chOff x="398" y="289"/>
            <a:chExt cx="2127" cy="1661"/>
          </a:xfrm>
        </p:grpSpPr>
        <p:grpSp>
          <p:nvGrpSpPr>
            <p:cNvPr id="2318" name="Group 302"/>
            <p:cNvGrpSpPr>
              <a:grpSpLocks/>
            </p:cNvGrpSpPr>
            <p:nvPr/>
          </p:nvGrpSpPr>
          <p:grpSpPr bwMode="auto">
            <a:xfrm>
              <a:off x="398" y="289"/>
              <a:ext cx="2127" cy="1106"/>
              <a:chOff x="1079" y="1570"/>
              <a:chExt cx="2495" cy="1633"/>
            </a:xfrm>
          </p:grpSpPr>
          <p:sp>
            <p:nvSpPr>
              <p:cNvPr id="2400" name="AutoShape 303"/>
              <p:cNvSpPr>
                <a:spLocks noChangeArrowheads="1"/>
              </p:cNvSpPr>
              <p:nvPr/>
            </p:nvSpPr>
            <p:spPr bwMode="auto">
              <a:xfrm>
                <a:off x="1079" y="2024"/>
                <a:ext cx="363" cy="725"/>
              </a:xfrm>
              <a:prstGeom prst="moon">
                <a:avLst>
                  <a:gd name="adj" fmla="val 19282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01" name="AutoShape 304"/>
              <p:cNvSpPr>
                <a:spLocks noChangeArrowheads="1"/>
              </p:cNvSpPr>
              <p:nvPr/>
            </p:nvSpPr>
            <p:spPr bwMode="auto">
              <a:xfrm flipH="1">
                <a:off x="3211" y="2024"/>
                <a:ext cx="363" cy="725"/>
              </a:xfrm>
              <a:prstGeom prst="moon">
                <a:avLst>
                  <a:gd name="adj" fmla="val 19282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2402" name="Group 305"/>
              <p:cNvGrpSpPr>
                <a:grpSpLocks/>
              </p:cNvGrpSpPr>
              <p:nvPr/>
            </p:nvGrpSpPr>
            <p:grpSpPr bwMode="auto">
              <a:xfrm>
                <a:off x="1260" y="2704"/>
                <a:ext cx="2131" cy="499"/>
                <a:chOff x="1260" y="2704"/>
                <a:chExt cx="2131" cy="499"/>
              </a:xfrm>
            </p:grpSpPr>
            <p:sp>
              <p:nvSpPr>
                <p:cNvPr id="2407" name="AutoShape 306"/>
                <p:cNvSpPr>
                  <a:spLocks noChangeArrowheads="1"/>
                </p:cNvSpPr>
                <p:nvPr/>
              </p:nvSpPr>
              <p:spPr bwMode="auto">
                <a:xfrm rot="17100000" flipV="1">
                  <a:off x="1441" y="2523"/>
                  <a:ext cx="363" cy="725"/>
                </a:xfrm>
                <a:prstGeom prst="moon">
                  <a:avLst>
                    <a:gd name="adj" fmla="val 19282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08" name="AutoShape 307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2123" y="2613"/>
                  <a:ext cx="408" cy="771"/>
                </a:xfrm>
                <a:prstGeom prst="moon">
                  <a:avLst>
                    <a:gd name="adj" fmla="val 19282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09" name="AutoShape 308"/>
                <p:cNvSpPr>
                  <a:spLocks noChangeArrowheads="1"/>
                </p:cNvSpPr>
                <p:nvPr/>
              </p:nvSpPr>
              <p:spPr bwMode="auto">
                <a:xfrm rot="15300000" flipV="1">
                  <a:off x="2847" y="2523"/>
                  <a:ext cx="363" cy="725"/>
                </a:xfrm>
                <a:prstGeom prst="moon">
                  <a:avLst>
                    <a:gd name="adj" fmla="val 19282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403" name="Group 309"/>
              <p:cNvGrpSpPr>
                <a:grpSpLocks/>
              </p:cNvGrpSpPr>
              <p:nvPr/>
            </p:nvGrpSpPr>
            <p:grpSpPr bwMode="auto">
              <a:xfrm flipV="1">
                <a:off x="1260" y="1570"/>
                <a:ext cx="2131" cy="499"/>
                <a:chOff x="1260" y="2704"/>
                <a:chExt cx="2131" cy="499"/>
              </a:xfrm>
            </p:grpSpPr>
            <p:sp>
              <p:nvSpPr>
                <p:cNvPr id="2404" name="AutoShape 310"/>
                <p:cNvSpPr>
                  <a:spLocks noChangeArrowheads="1"/>
                </p:cNvSpPr>
                <p:nvPr/>
              </p:nvSpPr>
              <p:spPr bwMode="auto">
                <a:xfrm rot="17100000" flipV="1">
                  <a:off x="1441" y="2523"/>
                  <a:ext cx="363" cy="725"/>
                </a:xfrm>
                <a:prstGeom prst="moon">
                  <a:avLst>
                    <a:gd name="adj" fmla="val 19282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05" name="AutoShape 311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2123" y="2613"/>
                  <a:ext cx="408" cy="771"/>
                </a:xfrm>
                <a:prstGeom prst="moon">
                  <a:avLst>
                    <a:gd name="adj" fmla="val 19282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06" name="AutoShape 312"/>
                <p:cNvSpPr>
                  <a:spLocks noChangeArrowheads="1"/>
                </p:cNvSpPr>
                <p:nvPr/>
              </p:nvSpPr>
              <p:spPr bwMode="auto">
                <a:xfrm rot="15300000" flipV="1">
                  <a:off x="2847" y="2523"/>
                  <a:ext cx="363" cy="725"/>
                </a:xfrm>
                <a:prstGeom prst="moon">
                  <a:avLst>
                    <a:gd name="adj" fmla="val 19282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2319" name="Group 313"/>
            <p:cNvGrpSpPr>
              <a:grpSpLocks/>
            </p:cNvGrpSpPr>
            <p:nvPr/>
          </p:nvGrpSpPr>
          <p:grpSpPr bwMode="auto">
            <a:xfrm>
              <a:off x="512" y="1395"/>
              <a:ext cx="1871" cy="555"/>
              <a:chOff x="512" y="2330"/>
              <a:chExt cx="2580" cy="766"/>
            </a:xfrm>
          </p:grpSpPr>
          <p:grpSp>
            <p:nvGrpSpPr>
              <p:cNvPr id="2344" name="Group 314"/>
              <p:cNvGrpSpPr>
                <a:grpSpLocks/>
              </p:cNvGrpSpPr>
              <p:nvPr/>
            </p:nvGrpSpPr>
            <p:grpSpPr bwMode="auto">
              <a:xfrm>
                <a:off x="512" y="2529"/>
                <a:ext cx="738" cy="567"/>
                <a:chOff x="512" y="2529"/>
                <a:chExt cx="738" cy="567"/>
              </a:xfrm>
            </p:grpSpPr>
            <p:sp>
              <p:nvSpPr>
                <p:cNvPr id="2388" name="Oval 315"/>
                <p:cNvSpPr>
                  <a:spLocks noChangeArrowheads="1"/>
                </p:cNvSpPr>
                <p:nvPr/>
              </p:nvSpPr>
              <p:spPr bwMode="auto">
                <a:xfrm>
                  <a:off x="880" y="2529"/>
                  <a:ext cx="182" cy="182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89" name="Rectangle 316"/>
                <p:cNvSpPr>
                  <a:spLocks noChangeArrowheads="1"/>
                </p:cNvSpPr>
                <p:nvPr/>
              </p:nvSpPr>
              <p:spPr bwMode="auto">
                <a:xfrm rot="-900000">
                  <a:off x="625" y="2670"/>
                  <a:ext cx="29" cy="199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90" name="Rectangle 317"/>
                <p:cNvSpPr>
                  <a:spLocks noChangeArrowheads="1"/>
                </p:cNvSpPr>
                <p:nvPr/>
              </p:nvSpPr>
              <p:spPr bwMode="auto">
                <a:xfrm>
                  <a:off x="682" y="2869"/>
                  <a:ext cx="198" cy="2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91" name="Rectangle 318"/>
                <p:cNvSpPr>
                  <a:spLocks noChangeArrowheads="1"/>
                </p:cNvSpPr>
                <p:nvPr/>
              </p:nvSpPr>
              <p:spPr bwMode="auto">
                <a:xfrm>
                  <a:off x="512" y="2897"/>
                  <a:ext cx="425" cy="28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92" name="Rectangle 319"/>
                <p:cNvSpPr>
                  <a:spLocks noChangeArrowheads="1"/>
                </p:cNvSpPr>
                <p:nvPr/>
              </p:nvSpPr>
              <p:spPr bwMode="auto">
                <a:xfrm>
                  <a:off x="540" y="2925"/>
                  <a:ext cx="57" cy="171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93" name="Rectangle 320"/>
                <p:cNvSpPr>
                  <a:spLocks noChangeArrowheads="1"/>
                </p:cNvSpPr>
                <p:nvPr/>
              </p:nvSpPr>
              <p:spPr bwMode="auto">
                <a:xfrm>
                  <a:off x="852" y="2925"/>
                  <a:ext cx="57" cy="171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94" name="AutoShape 321"/>
                <p:cNvSpPr>
                  <a:spLocks noChangeArrowheads="1"/>
                </p:cNvSpPr>
                <p:nvPr/>
              </p:nvSpPr>
              <p:spPr bwMode="auto">
                <a:xfrm rot="-900000">
                  <a:off x="968" y="2669"/>
                  <a:ext cx="168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95" name="AutoShape 322"/>
                <p:cNvSpPr>
                  <a:spLocks noChangeArrowheads="1"/>
                </p:cNvSpPr>
                <p:nvPr/>
              </p:nvSpPr>
              <p:spPr bwMode="auto">
                <a:xfrm rot="-900000">
                  <a:off x="795" y="2784"/>
                  <a:ext cx="199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96" name="AutoShape 323"/>
                <p:cNvSpPr>
                  <a:spLocks noChangeArrowheads="1"/>
                </p:cNvSpPr>
                <p:nvPr/>
              </p:nvSpPr>
              <p:spPr bwMode="auto">
                <a:xfrm>
                  <a:off x="937" y="2954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97" name="AutoShape 324"/>
                <p:cNvSpPr>
                  <a:spLocks noChangeArrowheads="1"/>
                </p:cNvSpPr>
                <p:nvPr/>
              </p:nvSpPr>
              <p:spPr bwMode="auto">
                <a:xfrm>
                  <a:off x="965" y="3010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98" name="AutoShape 325"/>
                <p:cNvSpPr>
                  <a:spLocks noChangeArrowheads="1"/>
                </p:cNvSpPr>
                <p:nvPr/>
              </p:nvSpPr>
              <p:spPr bwMode="auto">
                <a:xfrm rot="1800000">
                  <a:off x="1136" y="2982"/>
                  <a:ext cx="114" cy="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99" name="AutoShape 326"/>
                <p:cNvSpPr>
                  <a:spLocks noChangeArrowheads="1"/>
                </p:cNvSpPr>
                <p:nvPr/>
              </p:nvSpPr>
              <p:spPr bwMode="auto">
                <a:xfrm rot="1800000">
                  <a:off x="1136" y="3039"/>
                  <a:ext cx="114" cy="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345" name="Group 327"/>
              <p:cNvGrpSpPr>
                <a:grpSpLocks/>
              </p:cNvGrpSpPr>
              <p:nvPr/>
            </p:nvGrpSpPr>
            <p:grpSpPr bwMode="auto">
              <a:xfrm>
                <a:off x="1617" y="2330"/>
                <a:ext cx="333" cy="765"/>
                <a:chOff x="1617" y="2387"/>
                <a:chExt cx="333" cy="765"/>
              </a:xfrm>
            </p:grpSpPr>
            <p:sp>
              <p:nvSpPr>
                <p:cNvPr id="2371" name="Oval 328"/>
                <p:cNvSpPr>
                  <a:spLocks noChangeArrowheads="1"/>
                </p:cNvSpPr>
                <p:nvPr/>
              </p:nvSpPr>
              <p:spPr bwMode="auto">
                <a:xfrm>
                  <a:off x="1703" y="2387"/>
                  <a:ext cx="182" cy="182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72" name="AutoShape 329"/>
                <p:cNvSpPr>
                  <a:spLocks noChangeArrowheads="1"/>
                </p:cNvSpPr>
                <p:nvPr/>
              </p:nvSpPr>
              <p:spPr bwMode="auto">
                <a:xfrm>
                  <a:off x="1674" y="2557"/>
                  <a:ext cx="168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2373" name="Group 330"/>
                <p:cNvGrpSpPr>
                  <a:grpSpLocks/>
                </p:cNvGrpSpPr>
                <p:nvPr/>
              </p:nvGrpSpPr>
              <p:grpSpPr bwMode="auto">
                <a:xfrm rot="1800000">
                  <a:off x="1894" y="2555"/>
                  <a:ext cx="56" cy="113"/>
                  <a:chOff x="2128" y="2614"/>
                  <a:chExt cx="56" cy="141"/>
                </a:xfrm>
              </p:grpSpPr>
              <p:sp>
                <p:nvSpPr>
                  <p:cNvPr id="2386" name="Rectangle 331"/>
                  <p:cNvSpPr>
                    <a:spLocks noChangeArrowheads="1"/>
                  </p:cNvSpPr>
                  <p:nvPr/>
                </p:nvSpPr>
                <p:spPr bwMode="auto">
                  <a:xfrm>
                    <a:off x="2128" y="2614"/>
                    <a:ext cx="56" cy="141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387" name="Rectangle 332"/>
                  <p:cNvSpPr>
                    <a:spLocks noChangeArrowheads="1"/>
                  </p:cNvSpPr>
                  <p:nvPr/>
                </p:nvSpPr>
                <p:spPr bwMode="auto">
                  <a:xfrm>
                    <a:off x="2135" y="2628"/>
                    <a:ext cx="39" cy="110"/>
                  </a:xfrm>
                  <a:prstGeom prst="rec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2374" name="AutoShape 333"/>
                <p:cNvSpPr>
                  <a:spLocks noChangeArrowheads="1"/>
                </p:cNvSpPr>
                <p:nvPr/>
              </p:nvSpPr>
              <p:spPr bwMode="auto">
                <a:xfrm rot="-900000">
                  <a:off x="1731" y="2670"/>
                  <a:ext cx="199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75" name="AutoShape 334"/>
                <p:cNvSpPr>
                  <a:spLocks noChangeArrowheads="1"/>
                </p:cNvSpPr>
                <p:nvPr/>
              </p:nvSpPr>
              <p:spPr bwMode="auto">
                <a:xfrm rot="6300000">
                  <a:off x="1660" y="2855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76" name="AutoShape 335"/>
                <p:cNvSpPr>
                  <a:spLocks noChangeArrowheads="1"/>
                </p:cNvSpPr>
                <p:nvPr/>
              </p:nvSpPr>
              <p:spPr bwMode="auto">
                <a:xfrm rot="7200000">
                  <a:off x="1603" y="2996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2377" name="Group 336"/>
                <p:cNvGrpSpPr>
                  <a:grpSpLocks/>
                </p:cNvGrpSpPr>
                <p:nvPr/>
              </p:nvGrpSpPr>
              <p:grpSpPr bwMode="auto">
                <a:xfrm rot="-2700000">
                  <a:off x="1731" y="2784"/>
                  <a:ext cx="142" cy="368"/>
                  <a:chOff x="1787" y="2897"/>
                  <a:chExt cx="142" cy="368"/>
                </a:xfrm>
              </p:grpSpPr>
              <p:sp>
                <p:nvSpPr>
                  <p:cNvPr id="2384" name="AutoShape 337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1773" y="2968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385" name="AutoShape 338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1716" y="3109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2378" name="Group 339"/>
                <p:cNvGrpSpPr>
                  <a:grpSpLocks/>
                </p:cNvGrpSpPr>
                <p:nvPr/>
              </p:nvGrpSpPr>
              <p:grpSpPr bwMode="auto">
                <a:xfrm rot="900000">
                  <a:off x="1617" y="2784"/>
                  <a:ext cx="199" cy="179"/>
                  <a:chOff x="1759" y="3257"/>
                  <a:chExt cx="199" cy="179"/>
                </a:xfrm>
              </p:grpSpPr>
              <p:sp>
                <p:nvSpPr>
                  <p:cNvPr id="2379" name="Rectangle 340"/>
                  <p:cNvSpPr>
                    <a:spLocks noChangeArrowheads="1"/>
                  </p:cNvSpPr>
                  <p:nvPr/>
                </p:nvSpPr>
                <p:spPr bwMode="auto">
                  <a:xfrm>
                    <a:off x="1759" y="3294"/>
                    <a:ext cx="199" cy="142"/>
                  </a:xfrm>
                  <a:prstGeom prst="rect">
                    <a:avLst/>
                  </a:pr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380" name="AutoShape 341"/>
                  <p:cNvSpPr>
                    <a:spLocks noChangeArrowheads="1"/>
                  </p:cNvSpPr>
                  <p:nvPr/>
                </p:nvSpPr>
                <p:spPr bwMode="auto">
                  <a:xfrm>
                    <a:off x="1808" y="3257"/>
                    <a:ext cx="100" cy="10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1600"/>
                      <a:gd name="T13" fmla="*/ 0 h 21600"/>
                      <a:gd name="T14" fmla="*/ 21600 w 21600"/>
                      <a:gd name="T15" fmla="*/ 1512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4320" y="15551"/>
                        </a:moveTo>
                        <a:cubicBezTo>
                          <a:pt x="3309" y="14173"/>
                          <a:pt x="2765" y="12508"/>
                          <a:pt x="2765" y="10800"/>
                        </a:cubicBezTo>
                        <a:cubicBezTo>
                          <a:pt x="2765" y="6362"/>
                          <a:pt x="6362" y="2765"/>
                          <a:pt x="10800" y="2765"/>
                        </a:cubicBezTo>
                        <a:cubicBezTo>
                          <a:pt x="15237" y="2765"/>
                          <a:pt x="18835" y="6362"/>
                          <a:pt x="18835" y="10800"/>
                        </a:cubicBezTo>
                        <a:cubicBezTo>
                          <a:pt x="18835" y="12508"/>
                          <a:pt x="18290" y="14173"/>
                          <a:pt x="17279" y="15551"/>
                        </a:cubicBezTo>
                        <a:lnTo>
                          <a:pt x="19509" y="17186"/>
                        </a:lnTo>
                        <a:cubicBezTo>
                          <a:pt x="20867" y="15334"/>
                          <a:pt x="21600" y="13097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3097"/>
                          <a:pt x="732" y="15334"/>
                          <a:pt x="2090" y="17186"/>
                        </a:cubicBezTo>
                        <a:lnTo>
                          <a:pt x="4320" y="15551"/>
                        </a:lnTo>
                        <a:close/>
                      </a:path>
                    </a:pathLst>
                  </a:cu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381" name="Group 342"/>
                  <p:cNvGrpSpPr>
                    <a:grpSpLocks/>
                  </p:cNvGrpSpPr>
                  <p:nvPr/>
                </p:nvGrpSpPr>
                <p:grpSpPr bwMode="auto">
                  <a:xfrm>
                    <a:off x="1816" y="3351"/>
                    <a:ext cx="85" cy="28"/>
                    <a:chOff x="1816" y="3351"/>
                    <a:chExt cx="141" cy="56"/>
                  </a:xfrm>
                </p:grpSpPr>
                <p:sp>
                  <p:nvSpPr>
                    <p:cNvPr id="2382" name="Rectangle 3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16" y="3351"/>
                      <a:ext cx="28" cy="56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2383" name="Rectangle 3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29" y="3351"/>
                      <a:ext cx="28" cy="56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  <p:grpSp>
            <p:nvGrpSpPr>
              <p:cNvPr id="2346" name="Group 345"/>
              <p:cNvGrpSpPr>
                <a:grpSpLocks/>
              </p:cNvGrpSpPr>
              <p:nvPr/>
            </p:nvGrpSpPr>
            <p:grpSpPr bwMode="auto">
              <a:xfrm>
                <a:off x="2411" y="2415"/>
                <a:ext cx="681" cy="681"/>
                <a:chOff x="2411" y="2415"/>
                <a:chExt cx="681" cy="681"/>
              </a:xfrm>
            </p:grpSpPr>
            <p:sp>
              <p:nvSpPr>
                <p:cNvPr id="2349" name="AutoShape 346"/>
                <p:cNvSpPr>
                  <a:spLocks noChangeArrowheads="1"/>
                </p:cNvSpPr>
                <p:nvPr/>
              </p:nvSpPr>
              <p:spPr bwMode="auto">
                <a:xfrm>
                  <a:off x="2666" y="2812"/>
                  <a:ext cx="171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50" name="AutoShape 347"/>
                <p:cNvSpPr>
                  <a:spLocks noChangeArrowheads="1"/>
                </p:cNvSpPr>
                <p:nvPr/>
              </p:nvSpPr>
              <p:spPr bwMode="auto">
                <a:xfrm rot="6300000">
                  <a:off x="2669" y="2897"/>
                  <a:ext cx="200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51" name="AutoShape 348"/>
                <p:cNvSpPr>
                  <a:spLocks noChangeArrowheads="1"/>
                </p:cNvSpPr>
                <p:nvPr/>
              </p:nvSpPr>
              <p:spPr bwMode="auto">
                <a:xfrm rot="6300000">
                  <a:off x="2567" y="2912"/>
                  <a:ext cx="171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52" name="Rectangle 349"/>
                <p:cNvSpPr>
                  <a:spLocks noChangeArrowheads="1"/>
                </p:cNvSpPr>
                <p:nvPr/>
              </p:nvSpPr>
              <p:spPr bwMode="auto">
                <a:xfrm>
                  <a:off x="2411" y="2699"/>
                  <a:ext cx="681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53" name="Rectangle 350"/>
                <p:cNvSpPr>
                  <a:spLocks noChangeArrowheads="1"/>
                </p:cNvSpPr>
                <p:nvPr/>
              </p:nvSpPr>
              <p:spPr bwMode="auto">
                <a:xfrm>
                  <a:off x="2440" y="2727"/>
                  <a:ext cx="56" cy="369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54" name="Rectangle 351"/>
                <p:cNvSpPr>
                  <a:spLocks noChangeArrowheads="1"/>
                </p:cNvSpPr>
                <p:nvPr/>
              </p:nvSpPr>
              <p:spPr bwMode="auto">
                <a:xfrm>
                  <a:off x="3007" y="2727"/>
                  <a:ext cx="56" cy="369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2355" name="Group 352"/>
                <p:cNvGrpSpPr>
                  <a:grpSpLocks/>
                </p:cNvGrpSpPr>
                <p:nvPr/>
              </p:nvGrpSpPr>
              <p:grpSpPr bwMode="auto">
                <a:xfrm>
                  <a:off x="2723" y="2443"/>
                  <a:ext cx="284" cy="256"/>
                  <a:chOff x="2723" y="2443"/>
                  <a:chExt cx="284" cy="256"/>
                </a:xfrm>
              </p:grpSpPr>
              <p:sp>
                <p:nvSpPr>
                  <p:cNvPr id="2367" name="Rectangle 353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2443"/>
                    <a:ext cx="284" cy="199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368" name="Rectangle 354"/>
                  <p:cNvSpPr>
                    <a:spLocks noChangeArrowheads="1"/>
                  </p:cNvSpPr>
                  <p:nvPr/>
                </p:nvSpPr>
                <p:spPr bwMode="auto">
                  <a:xfrm>
                    <a:off x="2780" y="2670"/>
                    <a:ext cx="170" cy="29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369" name="Rectangle 355"/>
                  <p:cNvSpPr>
                    <a:spLocks noChangeArrowheads="1"/>
                  </p:cNvSpPr>
                  <p:nvPr/>
                </p:nvSpPr>
                <p:spPr bwMode="auto">
                  <a:xfrm>
                    <a:off x="2837" y="2642"/>
                    <a:ext cx="56" cy="2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370" name="Rectangle 356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2458"/>
                    <a:ext cx="256" cy="17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2356" name="Oval 357"/>
                <p:cNvSpPr>
                  <a:spLocks noChangeArrowheads="1"/>
                </p:cNvSpPr>
                <p:nvPr/>
              </p:nvSpPr>
              <p:spPr bwMode="auto">
                <a:xfrm>
                  <a:off x="2581" y="2415"/>
                  <a:ext cx="170" cy="17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57" name="Rectangle 358"/>
                <p:cNvSpPr>
                  <a:spLocks noChangeArrowheads="1"/>
                </p:cNvSpPr>
                <p:nvPr/>
              </p:nvSpPr>
              <p:spPr bwMode="auto">
                <a:xfrm>
                  <a:off x="2610" y="2897"/>
                  <a:ext cx="56" cy="142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58" name="AutoShape 359"/>
                <p:cNvSpPr>
                  <a:spLocks noChangeArrowheads="1"/>
                </p:cNvSpPr>
                <p:nvPr/>
              </p:nvSpPr>
              <p:spPr bwMode="auto">
                <a:xfrm>
                  <a:off x="2468" y="3010"/>
                  <a:ext cx="170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59" name="AutoShape 360"/>
                <p:cNvSpPr>
                  <a:spLocks noChangeArrowheads="1"/>
                </p:cNvSpPr>
                <p:nvPr/>
              </p:nvSpPr>
              <p:spPr bwMode="auto">
                <a:xfrm>
                  <a:off x="2638" y="3010"/>
                  <a:ext cx="170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60" name="Oval 361"/>
                <p:cNvSpPr>
                  <a:spLocks noChangeArrowheads="1"/>
                </p:cNvSpPr>
                <p:nvPr/>
              </p:nvSpPr>
              <p:spPr bwMode="auto">
                <a:xfrm>
                  <a:off x="2468" y="3039"/>
                  <a:ext cx="57" cy="57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61" name="Oval 362"/>
                <p:cNvSpPr>
                  <a:spLocks noChangeArrowheads="1"/>
                </p:cNvSpPr>
                <p:nvPr/>
              </p:nvSpPr>
              <p:spPr bwMode="auto">
                <a:xfrm>
                  <a:off x="2610" y="3039"/>
                  <a:ext cx="57" cy="57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62" name="AutoShape 363"/>
                <p:cNvSpPr>
                  <a:spLocks noChangeArrowheads="1"/>
                </p:cNvSpPr>
                <p:nvPr/>
              </p:nvSpPr>
              <p:spPr bwMode="auto">
                <a:xfrm>
                  <a:off x="2610" y="2982"/>
                  <a:ext cx="56" cy="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63" name="Oval 364"/>
                <p:cNvSpPr>
                  <a:spLocks noChangeArrowheads="1"/>
                </p:cNvSpPr>
                <p:nvPr/>
              </p:nvSpPr>
              <p:spPr bwMode="auto">
                <a:xfrm>
                  <a:off x="2751" y="3039"/>
                  <a:ext cx="57" cy="57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64" name="AutoShape 365"/>
                <p:cNvSpPr>
                  <a:spLocks noChangeArrowheads="1"/>
                </p:cNvSpPr>
                <p:nvPr/>
              </p:nvSpPr>
              <p:spPr bwMode="auto">
                <a:xfrm>
                  <a:off x="2496" y="2869"/>
                  <a:ext cx="312" cy="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65" name="AutoShape 366"/>
                <p:cNvSpPr>
                  <a:spLocks noChangeArrowheads="1"/>
                </p:cNvSpPr>
                <p:nvPr/>
              </p:nvSpPr>
              <p:spPr bwMode="auto">
                <a:xfrm rot="-1800000">
                  <a:off x="2638" y="2670"/>
                  <a:ext cx="226" cy="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66" name="AutoShape 367"/>
                <p:cNvSpPr>
                  <a:spLocks noChangeArrowheads="1"/>
                </p:cNvSpPr>
                <p:nvPr/>
              </p:nvSpPr>
              <p:spPr bwMode="auto">
                <a:xfrm>
                  <a:off x="2496" y="2557"/>
                  <a:ext cx="283" cy="3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2347" name="AutoShape 368"/>
              <p:cNvSpPr>
                <a:spLocks noChangeArrowheads="1"/>
              </p:cNvSpPr>
              <p:nvPr/>
            </p:nvSpPr>
            <p:spPr bwMode="auto">
              <a:xfrm>
                <a:off x="1277" y="2699"/>
                <a:ext cx="255" cy="85"/>
              </a:xfrm>
              <a:prstGeom prst="rightArrow">
                <a:avLst>
                  <a:gd name="adj1" fmla="val 50000"/>
                  <a:gd name="adj2" fmla="val 75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48" name="AutoShape 369"/>
              <p:cNvSpPr>
                <a:spLocks noChangeArrowheads="1"/>
              </p:cNvSpPr>
              <p:nvPr/>
            </p:nvSpPr>
            <p:spPr bwMode="auto">
              <a:xfrm>
                <a:off x="2014" y="2699"/>
                <a:ext cx="255" cy="85"/>
              </a:xfrm>
              <a:prstGeom prst="rightArrow">
                <a:avLst>
                  <a:gd name="adj1" fmla="val 50000"/>
                  <a:gd name="adj2" fmla="val 75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2320" name="Line 370"/>
            <p:cNvSpPr>
              <a:spLocks noChangeShapeType="1"/>
            </p:cNvSpPr>
            <p:nvPr/>
          </p:nvSpPr>
          <p:spPr bwMode="auto">
            <a:xfrm flipV="1">
              <a:off x="795" y="970"/>
              <a:ext cx="170" cy="539"/>
            </a:xfrm>
            <a:prstGeom prst="line">
              <a:avLst/>
            </a:prstGeom>
            <a:noFill/>
            <a:ln w="38100" cap="rnd">
              <a:solidFill>
                <a:srgbClr val="FF9900"/>
              </a:solidFill>
              <a:prstDash val="sysDot"/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1" name="Line 371"/>
            <p:cNvSpPr>
              <a:spLocks noChangeShapeType="1"/>
            </p:cNvSpPr>
            <p:nvPr/>
          </p:nvSpPr>
          <p:spPr bwMode="auto">
            <a:xfrm flipH="1" flipV="1">
              <a:off x="2014" y="998"/>
              <a:ext cx="141" cy="454"/>
            </a:xfrm>
            <a:prstGeom prst="line">
              <a:avLst/>
            </a:prstGeom>
            <a:noFill/>
            <a:ln w="38100" cap="rnd">
              <a:solidFill>
                <a:srgbClr val="FF9900"/>
              </a:solidFill>
              <a:prstDash val="sysDot"/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2" name="AutoShape 372"/>
            <p:cNvSpPr>
              <a:spLocks noChangeArrowheads="1"/>
            </p:cNvSpPr>
            <p:nvPr/>
          </p:nvSpPr>
          <p:spPr bwMode="auto">
            <a:xfrm>
              <a:off x="1278" y="573"/>
              <a:ext cx="255" cy="255"/>
            </a:xfrm>
            <a:prstGeom prst="smileyFace">
              <a:avLst>
                <a:gd name="adj" fmla="val 4653"/>
              </a:avLst>
            </a:prstGeom>
            <a:solidFill>
              <a:srgbClr val="FF9900"/>
            </a:solidFill>
            <a:ln w="190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2323" name="Group 373"/>
            <p:cNvGrpSpPr>
              <a:grpSpLocks/>
            </p:cNvGrpSpPr>
            <p:nvPr/>
          </p:nvGrpSpPr>
          <p:grpSpPr bwMode="auto">
            <a:xfrm>
              <a:off x="682" y="607"/>
              <a:ext cx="454" cy="280"/>
              <a:chOff x="682" y="601"/>
              <a:chExt cx="552" cy="340"/>
            </a:xfrm>
          </p:grpSpPr>
          <p:sp>
            <p:nvSpPr>
              <p:cNvPr id="2341" name="AutoShape 374" descr="市松模様 (大)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241" cy="284"/>
              </a:xfrm>
              <a:prstGeom prst="cube">
                <a:avLst>
                  <a:gd name="adj" fmla="val 13352"/>
                </a:avLst>
              </a:prstGeom>
              <a:pattFill prst="lgCheck">
                <a:fgClr>
                  <a:srgbClr val="CC0099"/>
                </a:fgClr>
                <a:bgClr>
                  <a:srgbClr val="FF66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42" name="AutoShape 375" descr="ひし形 (点)"/>
              <p:cNvSpPr>
                <a:spLocks noChangeArrowheads="1"/>
              </p:cNvSpPr>
              <p:nvPr/>
            </p:nvSpPr>
            <p:spPr bwMode="auto">
              <a:xfrm>
                <a:off x="993" y="657"/>
                <a:ext cx="241" cy="284"/>
              </a:xfrm>
              <a:prstGeom prst="cube">
                <a:avLst>
                  <a:gd name="adj" fmla="val 13352"/>
                </a:avLst>
              </a:prstGeom>
              <a:pattFill prst="dotDmnd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43" name="AutoShape 376" descr="格子 (小)"/>
              <p:cNvSpPr>
                <a:spLocks noChangeArrowheads="1"/>
              </p:cNvSpPr>
              <p:nvPr/>
            </p:nvSpPr>
            <p:spPr bwMode="auto">
              <a:xfrm>
                <a:off x="823" y="601"/>
                <a:ext cx="241" cy="284"/>
              </a:xfrm>
              <a:prstGeom prst="cube">
                <a:avLst>
                  <a:gd name="adj" fmla="val 13352"/>
                </a:avLst>
              </a:prstGeom>
              <a:pattFill prst="smGrid">
                <a:fgClr>
                  <a:srgbClr val="009999"/>
                </a:fgClr>
                <a:bgClr>
                  <a:srgbClr val="00CC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2324" name="AutoShape 377"/>
            <p:cNvSpPr>
              <a:spLocks noChangeArrowheads="1"/>
            </p:cNvSpPr>
            <p:nvPr/>
          </p:nvSpPr>
          <p:spPr bwMode="auto">
            <a:xfrm>
              <a:off x="1419" y="658"/>
              <a:ext cx="255" cy="255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90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2325" name="Group 378"/>
            <p:cNvGrpSpPr>
              <a:grpSpLocks/>
            </p:cNvGrpSpPr>
            <p:nvPr/>
          </p:nvGrpSpPr>
          <p:grpSpPr bwMode="auto">
            <a:xfrm>
              <a:off x="1816" y="630"/>
              <a:ext cx="425" cy="353"/>
              <a:chOff x="1816" y="658"/>
              <a:chExt cx="510" cy="424"/>
            </a:xfrm>
          </p:grpSpPr>
          <p:grpSp>
            <p:nvGrpSpPr>
              <p:cNvPr id="2327" name="Group 379"/>
              <p:cNvGrpSpPr>
                <a:grpSpLocks/>
              </p:cNvGrpSpPr>
              <p:nvPr/>
            </p:nvGrpSpPr>
            <p:grpSpPr bwMode="auto">
              <a:xfrm>
                <a:off x="1816" y="658"/>
                <a:ext cx="397" cy="311"/>
                <a:chOff x="1504" y="2812"/>
                <a:chExt cx="397" cy="311"/>
              </a:xfrm>
            </p:grpSpPr>
            <p:sp>
              <p:nvSpPr>
                <p:cNvPr id="2335" name="AutoShape 380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311"/>
                </a:xfrm>
                <a:prstGeom prst="roundRect">
                  <a:avLst>
                    <a:gd name="adj" fmla="val 9324"/>
                  </a:avLst>
                </a:prstGeom>
                <a:solidFill>
                  <a:srgbClr val="CCFF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36" name="AutoShape 381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37" name="Rectangle 382"/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341" cy="2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38" name="Rectangle 383" descr="横線"/>
                <p:cNvSpPr>
                  <a:spLocks noChangeArrowheads="1"/>
                </p:cNvSpPr>
                <p:nvPr/>
              </p:nvSpPr>
              <p:spPr bwMode="auto">
                <a:xfrm>
                  <a:off x="1788" y="2925"/>
                  <a:ext cx="86" cy="171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39" name="Rectangle 384" descr="横線"/>
                <p:cNvSpPr>
                  <a:spLocks noChangeArrowheads="1"/>
                </p:cNvSpPr>
                <p:nvPr/>
              </p:nvSpPr>
              <p:spPr bwMode="auto">
                <a:xfrm>
                  <a:off x="1532" y="2982"/>
                  <a:ext cx="227" cy="114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40" name="Rectangle 385" descr="横線 (太)"/>
                <p:cNvSpPr>
                  <a:spLocks noChangeArrowheads="1"/>
                </p:cNvSpPr>
                <p:nvPr/>
              </p:nvSpPr>
              <p:spPr bwMode="auto">
                <a:xfrm>
                  <a:off x="1532" y="2925"/>
                  <a:ext cx="227" cy="29"/>
                </a:xfrm>
                <a:prstGeom prst="rect">
                  <a:avLst/>
                </a:prstGeom>
                <a:pattFill prst="dkHorz">
                  <a:fgClr>
                    <a:srgbClr val="5F5F5F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328" name="Group 386"/>
              <p:cNvGrpSpPr>
                <a:grpSpLocks/>
              </p:cNvGrpSpPr>
              <p:nvPr/>
            </p:nvGrpSpPr>
            <p:grpSpPr bwMode="auto">
              <a:xfrm>
                <a:off x="1929" y="771"/>
                <a:ext cx="397" cy="311"/>
                <a:chOff x="1504" y="2812"/>
                <a:chExt cx="397" cy="311"/>
              </a:xfrm>
            </p:grpSpPr>
            <p:sp>
              <p:nvSpPr>
                <p:cNvPr id="2329" name="AutoShape 387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311"/>
                </a:xfrm>
                <a:prstGeom prst="roundRect">
                  <a:avLst>
                    <a:gd name="adj" fmla="val 9324"/>
                  </a:avLst>
                </a:prstGeom>
                <a:solidFill>
                  <a:srgbClr val="CCFF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30" name="AutoShape 388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31" name="Rectangle 389"/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341" cy="28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32" name="Rectangle 390" descr="横線"/>
                <p:cNvSpPr>
                  <a:spLocks noChangeArrowheads="1"/>
                </p:cNvSpPr>
                <p:nvPr/>
              </p:nvSpPr>
              <p:spPr bwMode="auto">
                <a:xfrm>
                  <a:off x="1788" y="2925"/>
                  <a:ext cx="86" cy="171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33" name="Rectangle 391" descr="横線"/>
                <p:cNvSpPr>
                  <a:spLocks noChangeArrowheads="1"/>
                </p:cNvSpPr>
                <p:nvPr/>
              </p:nvSpPr>
              <p:spPr bwMode="auto">
                <a:xfrm>
                  <a:off x="1532" y="2982"/>
                  <a:ext cx="227" cy="114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34" name="Rectangle 392" descr="横線 (太)"/>
                <p:cNvSpPr>
                  <a:spLocks noChangeArrowheads="1"/>
                </p:cNvSpPr>
                <p:nvPr/>
              </p:nvSpPr>
              <p:spPr bwMode="auto">
                <a:xfrm>
                  <a:off x="1532" y="2925"/>
                  <a:ext cx="227" cy="29"/>
                </a:xfrm>
                <a:prstGeom prst="rect">
                  <a:avLst/>
                </a:prstGeom>
                <a:pattFill prst="dkHorz">
                  <a:fgClr>
                    <a:srgbClr val="5F5F5F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sp>
          <p:nvSpPr>
            <p:cNvPr id="2326" name="Line 393"/>
            <p:cNvSpPr>
              <a:spLocks noChangeShapeType="1"/>
            </p:cNvSpPr>
            <p:nvPr/>
          </p:nvSpPr>
          <p:spPr bwMode="auto">
            <a:xfrm flipV="1">
              <a:off x="1447" y="998"/>
              <a:ext cx="0" cy="397"/>
            </a:xfrm>
            <a:prstGeom prst="line">
              <a:avLst/>
            </a:prstGeom>
            <a:noFill/>
            <a:ln w="38100" cap="rnd">
              <a:solidFill>
                <a:srgbClr val="FF9900"/>
              </a:solidFill>
              <a:prstDash val="sysDot"/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52" name="Text Box 394"/>
          <p:cNvSpPr txBox="1">
            <a:spLocks noChangeArrowheads="1"/>
          </p:cNvSpPr>
          <p:nvPr/>
        </p:nvSpPr>
        <p:spPr bwMode="auto">
          <a:xfrm>
            <a:off x="5668963" y="709613"/>
            <a:ext cx="4206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200">
                <a:latin typeface="Impact" pitchFamily="34" charset="0"/>
                <a:ea typeface="メイリオ" pitchFamily="50" charset="-128"/>
                <a:cs typeface="メイリオ" pitchFamily="50" charset="-128"/>
              </a:rPr>
              <a:t>App</a:t>
            </a:r>
          </a:p>
        </p:txBody>
      </p:sp>
      <p:sp>
        <p:nvSpPr>
          <p:cNvPr id="2053" name="Text Box 395"/>
          <p:cNvSpPr txBox="1">
            <a:spLocks noChangeArrowheads="1"/>
          </p:cNvSpPr>
          <p:nvPr/>
        </p:nvSpPr>
        <p:spPr bwMode="auto">
          <a:xfrm>
            <a:off x="6534150" y="641350"/>
            <a:ext cx="4254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200">
                <a:latin typeface="Impact" pitchFamily="34" charset="0"/>
                <a:ea typeface="メイリオ" pitchFamily="50" charset="-128"/>
                <a:cs typeface="メイリオ" pitchFamily="50" charset="-128"/>
              </a:rPr>
              <a:t>SNS</a:t>
            </a:r>
          </a:p>
        </p:txBody>
      </p:sp>
      <p:sp>
        <p:nvSpPr>
          <p:cNvPr id="2054" name="Text Box 396"/>
          <p:cNvSpPr txBox="1">
            <a:spLocks noChangeArrowheads="1"/>
          </p:cNvSpPr>
          <p:nvPr/>
        </p:nvSpPr>
        <p:spPr bwMode="auto">
          <a:xfrm>
            <a:off x="7418388" y="730250"/>
            <a:ext cx="4651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200">
                <a:latin typeface="Impact" pitchFamily="34" charset="0"/>
                <a:ea typeface="メイリオ" pitchFamily="50" charset="-128"/>
                <a:cs typeface="メイリオ" pitchFamily="50" charset="-128"/>
              </a:rPr>
              <a:t>Web</a:t>
            </a:r>
          </a:p>
        </p:txBody>
      </p:sp>
      <p:sp>
        <p:nvSpPr>
          <p:cNvPr id="2055" name="Text Box 397"/>
          <p:cNvSpPr txBox="1">
            <a:spLocks noChangeArrowheads="1"/>
          </p:cNvSpPr>
          <p:nvPr/>
        </p:nvSpPr>
        <p:spPr bwMode="auto">
          <a:xfrm>
            <a:off x="5484813" y="3025775"/>
            <a:ext cx="5238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200">
                <a:latin typeface="Impact" pitchFamily="34" charset="0"/>
                <a:ea typeface="メイリオ" pitchFamily="50" charset="-128"/>
                <a:cs typeface="メイリオ" pitchFamily="50" charset="-128"/>
              </a:rPr>
              <a:t>HOME</a:t>
            </a:r>
          </a:p>
        </p:txBody>
      </p:sp>
      <p:sp>
        <p:nvSpPr>
          <p:cNvPr id="2056" name="Text Box 398"/>
          <p:cNvSpPr txBox="1">
            <a:spLocks noChangeArrowheads="1"/>
          </p:cNvSpPr>
          <p:nvPr/>
        </p:nvSpPr>
        <p:spPr bwMode="auto">
          <a:xfrm>
            <a:off x="6354763" y="3025775"/>
            <a:ext cx="7524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200">
                <a:latin typeface="Impact" pitchFamily="34" charset="0"/>
                <a:ea typeface="メイリオ" pitchFamily="50" charset="-128"/>
                <a:cs typeface="メイリオ" pitchFamily="50" charset="-128"/>
              </a:rPr>
              <a:t>OUTDOOR</a:t>
            </a:r>
          </a:p>
        </p:txBody>
      </p:sp>
      <p:sp>
        <p:nvSpPr>
          <p:cNvPr id="2057" name="Text Box 399"/>
          <p:cNvSpPr txBox="1">
            <a:spLocks noChangeArrowheads="1"/>
          </p:cNvSpPr>
          <p:nvPr/>
        </p:nvSpPr>
        <p:spPr bwMode="auto">
          <a:xfrm>
            <a:off x="7537450" y="3025775"/>
            <a:ext cx="5794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200">
                <a:latin typeface="Impact" pitchFamily="34" charset="0"/>
                <a:ea typeface="メイリオ" pitchFamily="50" charset="-128"/>
                <a:cs typeface="メイリオ" pitchFamily="50" charset="-128"/>
              </a:rPr>
              <a:t>OFFICE</a:t>
            </a:r>
          </a:p>
        </p:txBody>
      </p:sp>
      <p:grpSp>
        <p:nvGrpSpPr>
          <p:cNvPr id="2058" name="Group 677"/>
          <p:cNvGrpSpPr>
            <a:grpSpLocks/>
          </p:cNvGrpSpPr>
          <p:nvPr/>
        </p:nvGrpSpPr>
        <p:grpSpPr bwMode="auto">
          <a:xfrm>
            <a:off x="496888" y="3654425"/>
            <a:ext cx="4095750" cy="2486025"/>
            <a:chOff x="483" y="2330"/>
            <a:chExt cx="2897" cy="1758"/>
          </a:xfrm>
        </p:grpSpPr>
        <p:grpSp>
          <p:nvGrpSpPr>
            <p:cNvPr id="2195" name="Group 400"/>
            <p:cNvGrpSpPr>
              <a:grpSpLocks/>
            </p:cNvGrpSpPr>
            <p:nvPr/>
          </p:nvGrpSpPr>
          <p:grpSpPr bwMode="auto">
            <a:xfrm>
              <a:off x="767" y="2529"/>
              <a:ext cx="2183" cy="1379"/>
              <a:chOff x="880" y="714"/>
              <a:chExt cx="3927" cy="2481"/>
            </a:xfrm>
          </p:grpSpPr>
          <p:sp>
            <p:nvSpPr>
              <p:cNvPr id="2305" name="AutoShape 401"/>
              <p:cNvSpPr>
                <a:spLocks noChangeArrowheads="1"/>
              </p:cNvSpPr>
              <p:nvPr/>
            </p:nvSpPr>
            <p:spPr bwMode="auto">
              <a:xfrm>
                <a:off x="880" y="1565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06" name="AutoShape 402"/>
              <p:cNvSpPr>
                <a:spLocks noChangeArrowheads="1"/>
              </p:cNvSpPr>
              <p:nvPr/>
            </p:nvSpPr>
            <p:spPr bwMode="auto">
              <a:xfrm rot="3600000">
                <a:off x="1270" y="948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07" name="AutoShape 403"/>
              <p:cNvSpPr>
                <a:spLocks noChangeArrowheads="1"/>
              </p:cNvSpPr>
              <p:nvPr/>
            </p:nvSpPr>
            <p:spPr bwMode="auto">
              <a:xfrm rot="4500000">
                <a:off x="1950" y="665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08" name="AutoShape 404"/>
              <p:cNvSpPr>
                <a:spLocks noChangeArrowheads="1"/>
              </p:cNvSpPr>
              <p:nvPr/>
            </p:nvSpPr>
            <p:spPr bwMode="auto">
              <a:xfrm rot="5400000">
                <a:off x="2687" y="523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09" name="AutoShape 405"/>
              <p:cNvSpPr>
                <a:spLocks noChangeArrowheads="1"/>
              </p:cNvSpPr>
              <p:nvPr/>
            </p:nvSpPr>
            <p:spPr bwMode="auto">
              <a:xfrm rot="18000000" flipH="1">
                <a:off x="4048" y="948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10" name="AutoShape 406"/>
              <p:cNvSpPr>
                <a:spLocks noChangeArrowheads="1"/>
              </p:cNvSpPr>
              <p:nvPr/>
            </p:nvSpPr>
            <p:spPr bwMode="auto">
              <a:xfrm rot="17100000" flipH="1">
                <a:off x="3396" y="665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11" name="AutoShape 407"/>
              <p:cNvSpPr>
                <a:spLocks noChangeArrowheads="1"/>
              </p:cNvSpPr>
              <p:nvPr/>
            </p:nvSpPr>
            <p:spPr bwMode="auto">
              <a:xfrm flipH="1">
                <a:off x="4424" y="1565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2312" name="Group 408"/>
              <p:cNvGrpSpPr>
                <a:grpSpLocks/>
              </p:cNvGrpSpPr>
              <p:nvPr/>
            </p:nvGrpSpPr>
            <p:grpSpPr bwMode="auto">
              <a:xfrm flipV="1">
                <a:off x="1079" y="2387"/>
                <a:ext cx="3543" cy="808"/>
                <a:chOff x="1192" y="827"/>
                <a:chExt cx="3543" cy="808"/>
              </a:xfrm>
            </p:grpSpPr>
            <p:sp>
              <p:nvSpPr>
                <p:cNvPr id="2313" name="AutoShape 409"/>
                <p:cNvSpPr>
                  <a:spLocks noChangeArrowheads="1"/>
                </p:cNvSpPr>
                <p:nvPr/>
              </p:nvSpPr>
              <p:spPr bwMode="auto">
                <a:xfrm rot="3600000">
                  <a:off x="1383" y="1061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14" name="AutoShape 410"/>
                <p:cNvSpPr>
                  <a:spLocks noChangeArrowheads="1"/>
                </p:cNvSpPr>
                <p:nvPr/>
              </p:nvSpPr>
              <p:spPr bwMode="auto">
                <a:xfrm rot="4500000">
                  <a:off x="2063" y="778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15" name="AutoShape 411"/>
                <p:cNvSpPr>
                  <a:spLocks noChangeArrowheads="1"/>
                </p:cNvSpPr>
                <p:nvPr/>
              </p:nvSpPr>
              <p:spPr bwMode="auto">
                <a:xfrm rot="5400000">
                  <a:off x="2800" y="636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16" name="AutoShape 412"/>
                <p:cNvSpPr>
                  <a:spLocks noChangeArrowheads="1"/>
                </p:cNvSpPr>
                <p:nvPr/>
              </p:nvSpPr>
              <p:spPr bwMode="auto">
                <a:xfrm rot="18000000" flipH="1">
                  <a:off x="4161" y="1061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17" name="AutoShape 413"/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3509" y="778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2196" name="Group 448"/>
            <p:cNvGrpSpPr>
              <a:grpSpLocks/>
            </p:cNvGrpSpPr>
            <p:nvPr/>
          </p:nvGrpSpPr>
          <p:grpSpPr bwMode="auto">
            <a:xfrm>
              <a:off x="483" y="3010"/>
              <a:ext cx="208" cy="454"/>
              <a:chOff x="512" y="3549"/>
              <a:chExt cx="312" cy="681"/>
            </a:xfrm>
          </p:grpSpPr>
          <p:sp>
            <p:nvSpPr>
              <p:cNvPr id="2283" name="Rectangle 417"/>
              <p:cNvSpPr>
                <a:spLocks noChangeArrowheads="1"/>
              </p:cNvSpPr>
              <p:nvPr/>
            </p:nvSpPr>
            <p:spPr bwMode="auto">
              <a:xfrm>
                <a:off x="512" y="3549"/>
                <a:ext cx="312" cy="681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84" name="Rectangle 421"/>
              <p:cNvSpPr>
                <a:spLocks noChangeArrowheads="1"/>
              </p:cNvSpPr>
              <p:nvPr/>
            </p:nvSpPr>
            <p:spPr bwMode="auto">
              <a:xfrm>
                <a:off x="540" y="3577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85" name="Rectangle 422"/>
              <p:cNvSpPr>
                <a:spLocks noChangeArrowheads="1"/>
              </p:cNvSpPr>
              <p:nvPr/>
            </p:nvSpPr>
            <p:spPr bwMode="auto">
              <a:xfrm>
                <a:off x="597" y="3577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86" name="Rectangle 423"/>
              <p:cNvSpPr>
                <a:spLocks noChangeArrowheads="1"/>
              </p:cNvSpPr>
              <p:nvPr/>
            </p:nvSpPr>
            <p:spPr bwMode="auto">
              <a:xfrm>
                <a:off x="653" y="3577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87" name="Rectangle 424"/>
              <p:cNvSpPr>
                <a:spLocks noChangeArrowheads="1"/>
              </p:cNvSpPr>
              <p:nvPr/>
            </p:nvSpPr>
            <p:spPr bwMode="auto">
              <a:xfrm>
                <a:off x="710" y="3577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88" name="Rectangle 425"/>
              <p:cNvSpPr>
                <a:spLocks noChangeArrowheads="1"/>
              </p:cNvSpPr>
              <p:nvPr/>
            </p:nvSpPr>
            <p:spPr bwMode="auto">
              <a:xfrm>
                <a:off x="767" y="3577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89" name="Rectangle 426"/>
              <p:cNvSpPr>
                <a:spLocks noChangeArrowheads="1"/>
              </p:cNvSpPr>
              <p:nvPr/>
            </p:nvSpPr>
            <p:spPr bwMode="auto">
              <a:xfrm>
                <a:off x="540" y="3719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0" name="Rectangle 427"/>
              <p:cNvSpPr>
                <a:spLocks noChangeArrowheads="1"/>
              </p:cNvSpPr>
              <p:nvPr/>
            </p:nvSpPr>
            <p:spPr bwMode="auto">
              <a:xfrm>
                <a:off x="597" y="3719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1" name="Rectangle 428"/>
              <p:cNvSpPr>
                <a:spLocks noChangeArrowheads="1"/>
              </p:cNvSpPr>
              <p:nvPr/>
            </p:nvSpPr>
            <p:spPr bwMode="auto">
              <a:xfrm>
                <a:off x="653" y="3719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2" name="Rectangle 429"/>
              <p:cNvSpPr>
                <a:spLocks noChangeArrowheads="1"/>
              </p:cNvSpPr>
              <p:nvPr/>
            </p:nvSpPr>
            <p:spPr bwMode="auto">
              <a:xfrm>
                <a:off x="710" y="3719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3" name="Rectangle 430"/>
              <p:cNvSpPr>
                <a:spLocks noChangeArrowheads="1"/>
              </p:cNvSpPr>
              <p:nvPr/>
            </p:nvSpPr>
            <p:spPr bwMode="auto">
              <a:xfrm>
                <a:off x="767" y="3719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4" name="Rectangle 431"/>
              <p:cNvSpPr>
                <a:spLocks noChangeArrowheads="1"/>
              </p:cNvSpPr>
              <p:nvPr/>
            </p:nvSpPr>
            <p:spPr bwMode="auto">
              <a:xfrm>
                <a:off x="540" y="3861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5" name="Rectangle 432"/>
              <p:cNvSpPr>
                <a:spLocks noChangeArrowheads="1"/>
              </p:cNvSpPr>
              <p:nvPr/>
            </p:nvSpPr>
            <p:spPr bwMode="auto">
              <a:xfrm>
                <a:off x="597" y="3861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6" name="Rectangle 433"/>
              <p:cNvSpPr>
                <a:spLocks noChangeArrowheads="1"/>
              </p:cNvSpPr>
              <p:nvPr/>
            </p:nvSpPr>
            <p:spPr bwMode="auto">
              <a:xfrm>
                <a:off x="653" y="3861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7" name="Rectangle 434"/>
              <p:cNvSpPr>
                <a:spLocks noChangeArrowheads="1"/>
              </p:cNvSpPr>
              <p:nvPr/>
            </p:nvSpPr>
            <p:spPr bwMode="auto">
              <a:xfrm>
                <a:off x="710" y="3861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8" name="Rectangle 435"/>
              <p:cNvSpPr>
                <a:spLocks noChangeArrowheads="1"/>
              </p:cNvSpPr>
              <p:nvPr/>
            </p:nvSpPr>
            <p:spPr bwMode="auto">
              <a:xfrm>
                <a:off x="767" y="3861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9" name="Rectangle 436"/>
              <p:cNvSpPr>
                <a:spLocks noChangeArrowheads="1"/>
              </p:cNvSpPr>
              <p:nvPr/>
            </p:nvSpPr>
            <p:spPr bwMode="auto">
              <a:xfrm>
                <a:off x="540" y="4003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00" name="Rectangle 437"/>
              <p:cNvSpPr>
                <a:spLocks noChangeArrowheads="1"/>
              </p:cNvSpPr>
              <p:nvPr/>
            </p:nvSpPr>
            <p:spPr bwMode="auto">
              <a:xfrm>
                <a:off x="597" y="4003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01" name="Rectangle 438"/>
              <p:cNvSpPr>
                <a:spLocks noChangeArrowheads="1"/>
              </p:cNvSpPr>
              <p:nvPr/>
            </p:nvSpPr>
            <p:spPr bwMode="auto">
              <a:xfrm>
                <a:off x="653" y="4003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02" name="Rectangle 439"/>
              <p:cNvSpPr>
                <a:spLocks noChangeArrowheads="1"/>
              </p:cNvSpPr>
              <p:nvPr/>
            </p:nvSpPr>
            <p:spPr bwMode="auto">
              <a:xfrm>
                <a:off x="710" y="4003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03" name="Rectangle 440"/>
              <p:cNvSpPr>
                <a:spLocks noChangeArrowheads="1"/>
              </p:cNvSpPr>
              <p:nvPr/>
            </p:nvSpPr>
            <p:spPr bwMode="auto">
              <a:xfrm>
                <a:off x="767" y="4003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04" name="Rectangle 441"/>
              <p:cNvSpPr>
                <a:spLocks noChangeArrowheads="1"/>
              </p:cNvSpPr>
              <p:nvPr/>
            </p:nvSpPr>
            <p:spPr bwMode="auto">
              <a:xfrm>
                <a:off x="597" y="4144"/>
                <a:ext cx="142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197" name="Group 536"/>
            <p:cNvGrpSpPr>
              <a:grpSpLocks/>
            </p:cNvGrpSpPr>
            <p:nvPr/>
          </p:nvGrpSpPr>
          <p:grpSpPr bwMode="auto">
            <a:xfrm>
              <a:off x="994" y="2330"/>
              <a:ext cx="312" cy="313"/>
              <a:chOff x="965" y="3804"/>
              <a:chExt cx="397" cy="398"/>
            </a:xfrm>
          </p:grpSpPr>
          <p:sp>
            <p:nvSpPr>
              <p:cNvPr id="2281" name="AutoShape 420"/>
              <p:cNvSpPr>
                <a:spLocks noChangeArrowheads="1"/>
              </p:cNvSpPr>
              <p:nvPr/>
            </p:nvSpPr>
            <p:spPr bwMode="auto">
              <a:xfrm>
                <a:off x="965" y="3804"/>
                <a:ext cx="397" cy="396"/>
              </a:xfrm>
              <a:prstGeom prst="upArrow">
                <a:avLst>
                  <a:gd name="adj1" fmla="val 66750"/>
                  <a:gd name="adj2" fmla="val 4772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82" name="Rectangle 442"/>
              <p:cNvSpPr>
                <a:spLocks noChangeArrowheads="1"/>
              </p:cNvSpPr>
              <p:nvPr/>
            </p:nvSpPr>
            <p:spPr bwMode="auto">
              <a:xfrm>
                <a:off x="1107" y="4088"/>
                <a:ext cx="114" cy="114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198" name="Group 537"/>
            <p:cNvGrpSpPr>
              <a:grpSpLocks/>
            </p:cNvGrpSpPr>
            <p:nvPr/>
          </p:nvGrpSpPr>
          <p:grpSpPr bwMode="auto">
            <a:xfrm>
              <a:off x="852" y="3776"/>
              <a:ext cx="510" cy="312"/>
              <a:chOff x="1504" y="3889"/>
              <a:chExt cx="510" cy="312"/>
            </a:xfrm>
          </p:grpSpPr>
          <p:sp>
            <p:nvSpPr>
              <p:cNvPr id="2272" name="Rectangle 443"/>
              <p:cNvSpPr>
                <a:spLocks noChangeArrowheads="1"/>
              </p:cNvSpPr>
              <p:nvPr/>
            </p:nvSpPr>
            <p:spPr bwMode="auto">
              <a:xfrm>
                <a:off x="1504" y="3946"/>
                <a:ext cx="510" cy="113"/>
              </a:xfrm>
              <a:prstGeom prst="rect">
                <a:avLst/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73" name="Rectangle 444" descr="れんが (横)"/>
              <p:cNvSpPr>
                <a:spLocks noChangeArrowheads="1"/>
              </p:cNvSpPr>
              <p:nvPr/>
            </p:nvSpPr>
            <p:spPr bwMode="auto">
              <a:xfrm>
                <a:off x="1532" y="4059"/>
                <a:ext cx="454" cy="142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6633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2274" name="Group 454"/>
              <p:cNvGrpSpPr>
                <a:grpSpLocks/>
              </p:cNvGrpSpPr>
              <p:nvPr/>
            </p:nvGrpSpPr>
            <p:grpSpPr bwMode="auto">
              <a:xfrm rot="-900000">
                <a:off x="1532" y="3889"/>
                <a:ext cx="173" cy="142"/>
                <a:chOff x="1561" y="3889"/>
                <a:chExt cx="173" cy="142"/>
              </a:xfrm>
            </p:grpSpPr>
            <p:sp>
              <p:nvSpPr>
                <p:cNvPr id="2279" name="AutoShape 446"/>
                <p:cNvSpPr>
                  <a:spLocks noChangeArrowheads="1"/>
                </p:cNvSpPr>
                <p:nvPr/>
              </p:nvSpPr>
              <p:spPr bwMode="auto">
                <a:xfrm rot="15300000" flipV="1">
                  <a:off x="1634" y="3904"/>
                  <a:ext cx="85" cy="11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1 h 21600"/>
                    <a:gd name="T4" fmla="*/ 0 w 21600"/>
                    <a:gd name="T5" fmla="*/ 0 h 21600"/>
                    <a:gd name="T6" fmla="*/ 0 w 21600"/>
                    <a:gd name="T7" fmla="*/ 1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208" y="16737"/>
                      </a:moveTo>
                      <a:cubicBezTo>
                        <a:pt x="4370" y="15316"/>
                        <a:pt x="3294" y="13123"/>
                        <a:pt x="3294" y="10800"/>
                      </a:cubicBezTo>
                      <a:cubicBezTo>
                        <a:pt x="3294" y="6654"/>
                        <a:pt x="6654" y="3294"/>
                        <a:pt x="10800" y="3294"/>
                      </a:cubicBezTo>
                      <a:cubicBezTo>
                        <a:pt x="14945" y="3294"/>
                        <a:pt x="18306" y="6654"/>
                        <a:pt x="18306" y="10800"/>
                      </a:cubicBezTo>
                      <a:cubicBezTo>
                        <a:pt x="18306" y="13123"/>
                        <a:pt x="17229" y="15316"/>
                        <a:pt x="15391" y="16737"/>
                      </a:cubicBezTo>
                      <a:lnTo>
                        <a:pt x="17406" y="19343"/>
                      </a:lnTo>
                      <a:cubicBezTo>
                        <a:pt x="20051" y="17298"/>
                        <a:pt x="21600" y="14143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143"/>
                        <a:pt x="1548" y="17298"/>
                        <a:pt x="4193" y="19343"/>
                      </a:cubicBezTo>
                      <a:lnTo>
                        <a:pt x="6208" y="16737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0" name="AutoShape 447"/>
                <p:cNvSpPr>
                  <a:spLocks noChangeArrowheads="1"/>
                </p:cNvSpPr>
                <p:nvPr/>
              </p:nvSpPr>
              <p:spPr bwMode="auto">
                <a:xfrm>
                  <a:off x="1561" y="3889"/>
                  <a:ext cx="113" cy="14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2275" name="Rectangle 449"/>
              <p:cNvSpPr>
                <a:spLocks noChangeArrowheads="1"/>
              </p:cNvSpPr>
              <p:nvPr/>
            </p:nvSpPr>
            <p:spPr bwMode="auto">
              <a:xfrm>
                <a:off x="1674" y="4088"/>
                <a:ext cx="170" cy="11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76" name="Rectangle 450"/>
              <p:cNvSpPr>
                <a:spLocks noChangeArrowheads="1"/>
              </p:cNvSpPr>
              <p:nvPr/>
            </p:nvSpPr>
            <p:spPr bwMode="auto">
              <a:xfrm>
                <a:off x="1561" y="4088"/>
                <a:ext cx="85" cy="5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77" name="Rectangle 451"/>
              <p:cNvSpPr>
                <a:spLocks noChangeArrowheads="1"/>
              </p:cNvSpPr>
              <p:nvPr/>
            </p:nvSpPr>
            <p:spPr bwMode="auto">
              <a:xfrm>
                <a:off x="1873" y="4088"/>
                <a:ext cx="85" cy="5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78" name="WordArt 453"/>
              <p:cNvSpPr>
                <a:spLocks noChangeArrowheads="1" noChangeShapeType="1" noTextEdit="1"/>
              </p:cNvSpPr>
              <p:nvPr/>
            </p:nvSpPr>
            <p:spPr bwMode="auto">
              <a:xfrm>
                <a:off x="1731" y="3918"/>
                <a:ext cx="219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9900"/>
                    </a:solidFill>
                    <a:latin typeface="Arial Black"/>
                  </a:rPr>
                  <a:t>Cafe</a:t>
                </a:r>
                <a:endParaRPr lang="ja-JP" altLang="en-US" sz="3600" kern="10">
                  <a:solidFill>
                    <a:srgbClr val="FF9900"/>
                  </a:solidFill>
                  <a:latin typeface="Arial Black"/>
                </a:endParaRPr>
              </a:p>
            </p:txBody>
          </p:sp>
        </p:grpSp>
        <p:grpSp>
          <p:nvGrpSpPr>
            <p:cNvPr id="2199" name="Group 535"/>
            <p:cNvGrpSpPr>
              <a:grpSpLocks/>
            </p:cNvGrpSpPr>
            <p:nvPr/>
          </p:nvGrpSpPr>
          <p:grpSpPr bwMode="auto">
            <a:xfrm>
              <a:off x="3035" y="3010"/>
              <a:ext cx="345" cy="426"/>
              <a:chOff x="2298" y="3634"/>
              <a:chExt cx="482" cy="596"/>
            </a:xfrm>
          </p:grpSpPr>
          <p:sp>
            <p:nvSpPr>
              <p:cNvPr id="2263" name="Rectangle 509" descr="れんが (横)"/>
              <p:cNvSpPr>
                <a:spLocks noChangeArrowheads="1"/>
              </p:cNvSpPr>
              <p:nvPr/>
            </p:nvSpPr>
            <p:spPr bwMode="auto">
              <a:xfrm>
                <a:off x="2326" y="3634"/>
                <a:ext cx="425" cy="596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6633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64" name="Rectangle 527"/>
              <p:cNvSpPr>
                <a:spLocks noChangeArrowheads="1"/>
              </p:cNvSpPr>
              <p:nvPr/>
            </p:nvSpPr>
            <p:spPr bwMode="auto">
              <a:xfrm>
                <a:off x="2355" y="3719"/>
                <a:ext cx="85" cy="45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65" name="Rectangle 528"/>
              <p:cNvSpPr>
                <a:spLocks noChangeArrowheads="1"/>
              </p:cNvSpPr>
              <p:nvPr/>
            </p:nvSpPr>
            <p:spPr bwMode="auto">
              <a:xfrm>
                <a:off x="2496" y="3719"/>
                <a:ext cx="85" cy="45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66" name="Rectangle 529"/>
              <p:cNvSpPr>
                <a:spLocks noChangeArrowheads="1"/>
              </p:cNvSpPr>
              <p:nvPr/>
            </p:nvSpPr>
            <p:spPr bwMode="auto">
              <a:xfrm>
                <a:off x="2638" y="3719"/>
                <a:ext cx="85" cy="45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67" name="Rectangle 530" descr="れんが (横)"/>
              <p:cNvSpPr>
                <a:spLocks noChangeArrowheads="1"/>
              </p:cNvSpPr>
              <p:nvPr/>
            </p:nvSpPr>
            <p:spPr bwMode="auto">
              <a:xfrm>
                <a:off x="2298" y="4144"/>
                <a:ext cx="482" cy="57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68" name="Rectangle 531" descr="れんが (横)"/>
              <p:cNvSpPr>
                <a:spLocks noChangeArrowheads="1"/>
              </p:cNvSpPr>
              <p:nvPr/>
            </p:nvSpPr>
            <p:spPr bwMode="auto">
              <a:xfrm>
                <a:off x="2298" y="4031"/>
                <a:ext cx="482" cy="57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69" name="Rectangle 532" descr="れんが (横)"/>
              <p:cNvSpPr>
                <a:spLocks noChangeArrowheads="1"/>
              </p:cNvSpPr>
              <p:nvPr/>
            </p:nvSpPr>
            <p:spPr bwMode="auto">
              <a:xfrm>
                <a:off x="2298" y="3918"/>
                <a:ext cx="482" cy="57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70" name="Rectangle 533" descr="れんが (横)"/>
              <p:cNvSpPr>
                <a:spLocks noChangeArrowheads="1"/>
              </p:cNvSpPr>
              <p:nvPr/>
            </p:nvSpPr>
            <p:spPr bwMode="auto">
              <a:xfrm>
                <a:off x="2298" y="3804"/>
                <a:ext cx="482" cy="57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71" name="Rectangle 534" descr="れんが (横)"/>
              <p:cNvSpPr>
                <a:spLocks noChangeArrowheads="1"/>
              </p:cNvSpPr>
              <p:nvPr/>
            </p:nvSpPr>
            <p:spPr bwMode="auto">
              <a:xfrm>
                <a:off x="2298" y="3691"/>
                <a:ext cx="482" cy="57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200" name="Group 547"/>
            <p:cNvGrpSpPr>
              <a:grpSpLocks/>
            </p:cNvGrpSpPr>
            <p:nvPr/>
          </p:nvGrpSpPr>
          <p:grpSpPr bwMode="auto">
            <a:xfrm>
              <a:off x="2440" y="2415"/>
              <a:ext cx="511" cy="255"/>
              <a:chOff x="3063" y="2586"/>
              <a:chExt cx="511" cy="255"/>
            </a:xfrm>
          </p:grpSpPr>
          <p:sp>
            <p:nvSpPr>
              <p:cNvPr id="2256" name="Oval 539"/>
              <p:cNvSpPr>
                <a:spLocks noChangeArrowheads="1"/>
              </p:cNvSpPr>
              <p:nvPr/>
            </p:nvSpPr>
            <p:spPr bwMode="auto">
              <a:xfrm>
                <a:off x="3120" y="2756"/>
                <a:ext cx="85" cy="8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57" name="Oval 540"/>
              <p:cNvSpPr>
                <a:spLocks noChangeArrowheads="1"/>
              </p:cNvSpPr>
              <p:nvPr/>
            </p:nvSpPr>
            <p:spPr bwMode="auto">
              <a:xfrm>
                <a:off x="3432" y="2756"/>
                <a:ext cx="85" cy="8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58" name="Rectangle 541"/>
              <p:cNvSpPr>
                <a:spLocks noChangeArrowheads="1"/>
              </p:cNvSpPr>
              <p:nvPr/>
            </p:nvSpPr>
            <p:spPr bwMode="auto">
              <a:xfrm>
                <a:off x="3063" y="2699"/>
                <a:ext cx="511" cy="85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59" name="AutoShape 542"/>
              <p:cNvSpPr>
                <a:spLocks noChangeArrowheads="1"/>
              </p:cNvSpPr>
              <p:nvPr/>
            </p:nvSpPr>
            <p:spPr bwMode="auto">
              <a:xfrm flipV="1">
                <a:off x="3120" y="2586"/>
                <a:ext cx="397" cy="142"/>
              </a:xfrm>
              <a:custGeom>
                <a:avLst/>
                <a:gdLst>
                  <a:gd name="T0" fmla="*/ 7 w 21600"/>
                  <a:gd name="T1" fmla="*/ 0 h 21600"/>
                  <a:gd name="T2" fmla="*/ 4 w 21600"/>
                  <a:gd name="T3" fmla="*/ 1 h 21600"/>
                  <a:gd name="T4" fmla="*/ 0 w 21600"/>
                  <a:gd name="T5" fmla="*/ 0 h 21600"/>
                  <a:gd name="T6" fmla="*/ 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938 w 21600"/>
                  <a:gd name="T13" fmla="*/ 2890 h 21600"/>
                  <a:gd name="T14" fmla="*/ 18662 w 21600"/>
                  <a:gd name="T15" fmla="*/ 1871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285" y="21600"/>
                    </a:lnTo>
                    <a:lnTo>
                      <a:pt x="1931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0" name="AutoShape 544"/>
              <p:cNvSpPr>
                <a:spLocks noChangeArrowheads="1"/>
              </p:cNvSpPr>
              <p:nvPr/>
            </p:nvSpPr>
            <p:spPr bwMode="auto">
              <a:xfrm flipV="1">
                <a:off x="3347" y="2614"/>
                <a:ext cx="142" cy="85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03 w 21600"/>
                  <a:gd name="T13" fmla="*/ 3812 h 21600"/>
                  <a:gd name="T14" fmla="*/ 17797 w 21600"/>
                  <a:gd name="T15" fmla="*/ 1778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954" y="21600"/>
                    </a:lnTo>
                    <a:lnTo>
                      <a:pt x="1764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1" name="AutoShape 545"/>
              <p:cNvSpPr>
                <a:spLocks noChangeArrowheads="1"/>
              </p:cNvSpPr>
              <p:nvPr/>
            </p:nvSpPr>
            <p:spPr bwMode="auto">
              <a:xfrm flipV="1">
                <a:off x="3148" y="2614"/>
                <a:ext cx="142" cy="85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03 w 21600"/>
                  <a:gd name="T13" fmla="*/ 3812 h 21600"/>
                  <a:gd name="T14" fmla="*/ 17797 w 21600"/>
                  <a:gd name="T15" fmla="*/ 1778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954" y="21600"/>
                    </a:lnTo>
                    <a:lnTo>
                      <a:pt x="1764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2" name="AutoShape 546"/>
              <p:cNvSpPr>
                <a:spLocks noChangeArrowheads="1"/>
              </p:cNvSpPr>
              <p:nvPr/>
            </p:nvSpPr>
            <p:spPr bwMode="auto">
              <a:xfrm rot="10800000" flipV="1">
                <a:off x="3277" y="2614"/>
                <a:ext cx="85" cy="8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336 w 21600"/>
                  <a:gd name="T13" fmla="*/ 5336 h 21600"/>
                  <a:gd name="T14" fmla="*/ 16264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6861" y="21600"/>
                    </a:lnTo>
                    <a:lnTo>
                      <a:pt x="1473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01" name="Group 548"/>
            <p:cNvGrpSpPr>
              <a:grpSpLocks/>
            </p:cNvGrpSpPr>
            <p:nvPr/>
          </p:nvGrpSpPr>
          <p:grpSpPr bwMode="auto">
            <a:xfrm>
              <a:off x="2666" y="3663"/>
              <a:ext cx="185" cy="425"/>
              <a:chOff x="1617" y="2387"/>
              <a:chExt cx="333" cy="765"/>
            </a:xfrm>
          </p:grpSpPr>
          <p:sp>
            <p:nvSpPr>
              <p:cNvPr id="2239" name="Oval 549"/>
              <p:cNvSpPr>
                <a:spLocks noChangeArrowheads="1"/>
              </p:cNvSpPr>
              <p:nvPr/>
            </p:nvSpPr>
            <p:spPr bwMode="auto">
              <a:xfrm>
                <a:off x="1703" y="2387"/>
                <a:ext cx="182" cy="18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40" name="AutoShape 550"/>
              <p:cNvSpPr>
                <a:spLocks noChangeArrowheads="1"/>
              </p:cNvSpPr>
              <p:nvPr/>
            </p:nvSpPr>
            <p:spPr bwMode="auto">
              <a:xfrm>
                <a:off x="1674" y="2557"/>
                <a:ext cx="168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2241" name="Group 551"/>
              <p:cNvGrpSpPr>
                <a:grpSpLocks/>
              </p:cNvGrpSpPr>
              <p:nvPr/>
            </p:nvGrpSpPr>
            <p:grpSpPr bwMode="auto">
              <a:xfrm rot="1800000">
                <a:off x="1894" y="2555"/>
                <a:ext cx="56" cy="113"/>
                <a:chOff x="2128" y="2614"/>
                <a:chExt cx="56" cy="141"/>
              </a:xfrm>
            </p:grpSpPr>
            <p:sp>
              <p:nvSpPr>
                <p:cNvPr id="2254" name="Rectangle 552"/>
                <p:cNvSpPr>
                  <a:spLocks noChangeArrowheads="1"/>
                </p:cNvSpPr>
                <p:nvPr/>
              </p:nvSpPr>
              <p:spPr bwMode="auto">
                <a:xfrm>
                  <a:off x="2128" y="2614"/>
                  <a:ext cx="56" cy="141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55" name="Rectangle 553"/>
                <p:cNvSpPr>
                  <a:spLocks noChangeArrowheads="1"/>
                </p:cNvSpPr>
                <p:nvPr/>
              </p:nvSpPr>
              <p:spPr bwMode="auto">
                <a:xfrm>
                  <a:off x="2135" y="2628"/>
                  <a:ext cx="39" cy="110"/>
                </a:xfrm>
                <a:prstGeom prst="rect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2242" name="AutoShape 554"/>
              <p:cNvSpPr>
                <a:spLocks noChangeArrowheads="1"/>
              </p:cNvSpPr>
              <p:nvPr/>
            </p:nvSpPr>
            <p:spPr bwMode="auto">
              <a:xfrm rot="-900000">
                <a:off x="1731" y="2670"/>
                <a:ext cx="199" cy="5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43" name="AutoShape 555"/>
              <p:cNvSpPr>
                <a:spLocks noChangeArrowheads="1"/>
              </p:cNvSpPr>
              <p:nvPr/>
            </p:nvSpPr>
            <p:spPr bwMode="auto">
              <a:xfrm rot="6300000">
                <a:off x="1660" y="2855"/>
                <a:ext cx="227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44" name="AutoShape 556"/>
              <p:cNvSpPr>
                <a:spLocks noChangeArrowheads="1"/>
              </p:cNvSpPr>
              <p:nvPr/>
            </p:nvSpPr>
            <p:spPr bwMode="auto">
              <a:xfrm rot="7200000">
                <a:off x="1603" y="2996"/>
                <a:ext cx="227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2245" name="Group 557"/>
              <p:cNvGrpSpPr>
                <a:grpSpLocks/>
              </p:cNvGrpSpPr>
              <p:nvPr/>
            </p:nvGrpSpPr>
            <p:grpSpPr bwMode="auto">
              <a:xfrm rot="-2700000">
                <a:off x="1731" y="2784"/>
                <a:ext cx="142" cy="368"/>
                <a:chOff x="1787" y="2897"/>
                <a:chExt cx="142" cy="368"/>
              </a:xfrm>
            </p:grpSpPr>
            <p:sp>
              <p:nvSpPr>
                <p:cNvPr id="2252" name="AutoShape 558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53" name="AutoShape 559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246" name="Group 560"/>
              <p:cNvGrpSpPr>
                <a:grpSpLocks/>
              </p:cNvGrpSpPr>
              <p:nvPr/>
            </p:nvGrpSpPr>
            <p:grpSpPr bwMode="auto">
              <a:xfrm rot="900000">
                <a:off x="1617" y="2784"/>
                <a:ext cx="199" cy="179"/>
                <a:chOff x="1759" y="3257"/>
                <a:chExt cx="199" cy="179"/>
              </a:xfrm>
            </p:grpSpPr>
            <p:sp>
              <p:nvSpPr>
                <p:cNvPr id="2247" name="Rectangle 561"/>
                <p:cNvSpPr>
                  <a:spLocks noChangeArrowheads="1"/>
                </p:cNvSpPr>
                <p:nvPr/>
              </p:nvSpPr>
              <p:spPr bwMode="auto">
                <a:xfrm>
                  <a:off x="1759" y="3294"/>
                  <a:ext cx="199" cy="142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48" name="AutoShape 562"/>
                <p:cNvSpPr>
                  <a:spLocks noChangeArrowheads="1"/>
                </p:cNvSpPr>
                <p:nvPr/>
              </p:nvSpPr>
              <p:spPr bwMode="auto">
                <a:xfrm>
                  <a:off x="1808" y="3257"/>
                  <a:ext cx="100" cy="1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512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320" y="15551"/>
                      </a:moveTo>
                      <a:cubicBezTo>
                        <a:pt x="3309" y="14173"/>
                        <a:pt x="2765" y="12508"/>
                        <a:pt x="2765" y="10800"/>
                      </a:cubicBezTo>
                      <a:cubicBezTo>
                        <a:pt x="2765" y="6362"/>
                        <a:pt x="6362" y="2765"/>
                        <a:pt x="10800" y="2765"/>
                      </a:cubicBezTo>
                      <a:cubicBezTo>
                        <a:pt x="15237" y="2765"/>
                        <a:pt x="18835" y="6362"/>
                        <a:pt x="18835" y="10800"/>
                      </a:cubicBezTo>
                      <a:cubicBezTo>
                        <a:pt x="18835" y="12508"/>
                        <a:pt x="18290" y="14173"/>
                        <a:pt x="17279" y="15551"/>
                      </a:cubicBezTo>
                      <a:lnTo>
                        <a:pt x="19509" y="17186"/>
                      </a:lnTo>
                      <a:cubicBezTo>
                        <a:pt x="20867" y="15334"/>
                        <a:pt x="21600" y="1309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3097"/>
                        <a:pt x="732" y="15334"/>
                        <a:pt x="2090" y="17186"/>
                      </a:cubicBezTo>
                      <a:lnTo>
                        <a:pt x="4320" y="15551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249" name="Group 563"/>
                <p:cNvGrpSpPr>
                  <a:grpSpLocks/>
                </p:cNvGrpSpPr>
                <p:nvPr/>
              </p:nvGrpSpPr>
              <p:grpSpPr bwMode="auto">
                <a:xfrm>
                  <a:off x="1816" y="3351"/>
                  <a:ext cx="85" cy="28"/>
                  <a:chOff x="1816" y="3351"/>
                  <a:chExt cx="141" cy="56"/>
                </a:xfrm>
              </p:grpSpPr>
              <p:sp>
                <p:nvSpPr>
                  <p:cNvPr id="2250" name="Rectangle 564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251" name="Rectangle 565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2202" name="Group 638"/>
            <p:cNvGrpSpPr>
              <a:grpSpLocks/>
            </p:cNvGrpSpPr>
            <p:nvPr/>
          </p:nvGrpSpPr>
          <p:grpSpPr bwMode="auto">
            <a:xfrm>
              <a:off x="1022" y="3096"/>
              <a:ext cx="340" cy="210"/>
              <a:chOff x="682" y="601"/>
              <a:chExt cx="552" cy="340"/>
            </a:xfrm>
          </p:grpSpPr>
          <p:sp>
            <p:nvSpPr>
              <p:cNvPr id="2236" name="AutoShape 639" descr="市松模様 (大)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241" cy="284"/>
              </a:xfrm>
              <a:prstGeom prst="cube">
                <a:avLst>
                  <a:gd name="adj" fmla="val 13352"/>
                </a:avLst>
              </a:prstGeom>
              <a:pattFill prst="lgCheck">
                <a:fgClr>
                  <a:srgbClr val="CC0099"/>
                </a:fgClr>
                <a:bgClr>
                  <a:srgbClr val="FF66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37" name="AutoShape 640" descr="ひし形 (点)"/>
              <p:cNvSpPr>
                <a:spLocks noChangeArrowheads="1"/>
              </p:cNvSpPr>
              <p:nvPr/>
            </p:nvSpPr>
            <p:spPr bwMode="auto">
              <a:xfrm>
                <a:off x="993" y="657"/>
                <a:ext cx="241" cy="284"/>
              </a:xfrm>
              <a:prstGeom prst="cube">
                <a:avLst>
                  <a:gd name="adj" fmla="val 13352"/>
                </a:avLst>
              </a:prstGeom>
              <a:pattFill prst="dotDmnd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38" name="AutoShape 641" descr="格子 (小)"/>
              <p:cNvSpPr>
                <a:spLocks noChangeArrowheads="1"/>
              </p:cNvSpPr>
              <p:nvPr/>
            </p:nvSpPr>
            <p:spPr bwMode="auto">
              <a:xfrm>
                <a:off x="823" y="601"/>
                <a:ext cx="241" cy="284"/>
              </a:xfrm>
              <a:prstGeom prst="cube">
                <a:avLst>
                  <a:gd name="adj" fmla="val 13352"/>
                </a:avLst>
              </a:prstGeom>
              <a:pattFill prst="smGrid">
                <a:fgClr>
                  <a:srgbClr val="009999"/>
                </a:fgClr>
                <a:bgClr>
                  <a:srgbClr val="00CC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203" name="Group 659"/>
            <p:cNvGrpSpPr>
              <a:grpSpLocks/>
            </p:cNvGrpSpPr>
            <p:nvPr/>
          </p:nvGrpSpPr>
          <p:grpSpPr bwMode="auto">
            <a:xfrm>
              <a:off x="1419" y="3351"/>
              <a:ext cx="284" cy="244"/>
              <a:chOff x="4765" y="2727"/>
              <a:chExt cx="396" cy="340"/>
            </a:xfrm>
          </p:grpSpPr>
          <p:sp>
            <p:nvSpPr>
              <p:cNvPr id="2234" name="AutoShape 637"/>
              <p:cNvSpPr>
                <a:spLocks noChangeArrowheads="1"/>
              </p:cNvSpPr>
              <p:nvPr/>
            </p:nvSpPr>
            <p:spPr bwMode="auto">
              <a:xfrm>
                <a:off x="4765" y="2727"/>
                <a:ext cx="255" cy="255"/>
              </a:xfrm>
              <a:prstGeom prst="smileyFace">
                <a:avLst>
                  <a:gd name="adj" fmla="val 4653"/>
                </a:avLst>
              </a:prstGeom>
              <a:solidFill>
                <a:srgbClr val="FF9900"/>
              </a:solidFill>
              <a:ln w="190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35" name="AutoShape 642"/>
              <p:cNvSpPr>
                <a:spLocks noChangeArrowheads="1"/>
              </p:cNvSpPr>
              <p:nvPr/>
            </p:nvSpPr>
            <p:spPr bwMode="auto">
              <a:xfrm>
                <a:off x="4906" y="2812"/>
                <a:ext cx="255" cy="255"/>
              </a:xfrm>
              <a:prstGeom prst="smileyFace">
                <a:avLst>
                  <a:gd name="adj" fmla="val 4653"/>
                </a:avLst>
              </a:prstGeom>
              <a:solidFill>
                <a:srgbClr val="99CCFF"/>
              </a:solidFill>
              <a:ln w="190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204" name="Group 643"/>
            <p:cNvGrpSpPr>
              <a:grpSpLocks/>
            </p:cNvGrpSpPr>
            <p:nvPr/>
          </p:nvGrpSpPr>
          <p:grpSpPr bwMode="auto">
            <a:xfrm>
              <a:off x="1929" y="3380"/>
              <a:ext cx="283" cy="235"/>
              <a:chOff x="1816" y="658"/>
              <a:chExt cx="510" cy="424"/>
            </a:xfrm>
          </p:grpSpPr>
          <p:grpSp>
            <p:nvGrpSpPr>
              <p:cNvPr id="2220" name="Group 644"/>
              <p:cNvGrpSpPr>
                <a:grpSpLocks/>
              </p:cNvGrpSpPr>
              <p:nvPr/>
            </p:nvGrpSpPr>
            <p:grpSpPr bwMode="auto">
              <a:xfrm>
                <a:off x="1816" y="658"/>
                <a:ext cx="397" cy="311"/>
                <a:chOff x="1504" y="2812"/>
                <a:chExt cx="397" cy="311"/>
              </a:xfrm>
            </p:grpSpPr>
            <p:sp>
              <p:nvSpPr>
                <p:cNvPr id="2228" name="AutoShape 645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311"/>
                </a:xfrm>
                <a:prstGeom prst="roundRect">
                  <a:avLst>
                    <a:gd name="adj" fmla="val 9324"/>
                  </a:avLst>
                </a:prstGeom>
                <a:solidFill>
                  <a:srgbClr val="CCFF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29" name="AutoShape 646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30" name="Rectangle 647"/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341" cy="2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31" name="Rectangle 648" descr="横線"/>
                <p:cNvSpPr>
                  <a:spLocks noChangeArrowheads="1"/>
                </p:cNvSpPr>
                <p:nvPr/>
              </p:nvSpPr>
              <p:spPr bwMode="auto">
                <a:xfrm>
                  <a:off x="1788" y="2925"/>
                  <a:ext cx="86" cy="171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32" name="Rectangle 649" descr="横線"/>
                <p:cNvSpPr>
                  <a:spLocks noChangeArrowheads="1"/>
                </p:cNvSpPr>
                <p:nvPr/>
              </p:nvSpPr>
              <p:spPr bwMode="auto">
                <a:xfrm>
                  <a:off x="1532" y="2982"/>
                  <a:ext cx="227" cy="114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33" name="Rectangle 650" descr="横線 (太)"/>
                <p:cNvSpPr>
                  <a:spLocks noChangeArrowheads="1"/>
                </p:cNvSpPr>
                <p:nvPr/>
              </p:nvSpPr>
              <p:spPr bwMode="auto">
                <a:xfrm>
                  <a:off x="1532" y="2925"/>
                  <a:ext cx="227" cy="29"/>
                </a:xfrm>
                <a:prstGeom prst="rect">
                  <a:avLst/>
                </a:prstGeom>
                <a:pattFill prst="dkHorz">
                  <a:fgClr>
                    <a:srgbClr val="5F5F5F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221" name="Group 651"/>
              <p:cNvGrpSpPr>
                <a:grpSpLocks/>
              </p:cNvGrpSpPr>
              <p:nvPr/>
            </p:nvGrpSpPr>
            <p:grpSpPr bwMode="auto">
              <a:xfrm>
                <a:off x="1929" y="771"/>
                <a:ext cx="397" cy="311"/>
                <a:chOff x="1504" y="2812"/>
                <a:chExt cx="397" cy="311"/>
              </a:xfrm>
            </p:grpSpPr>
            <p:sp>
              <p:nvSpPr>
                <p:cNvPr id="2222" name="AutoShape 652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311"/>
                </a:xfrm>
                <a:prstGeom prst="roundRect">
                  <a:avLst>
                    <a:gd name="adj" fmla="val 9324"/>
                  </a:avLst>
                </a:prstGeom>
                <a:solidFill>
                  <a:srgbClr val="CCFF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23" name="AutoShape 653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24" name="Rectangle 654"/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341" cy="28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25" name="Rectangle 655" descr="横線"/>
                <p:cNvSpPr>
                  <a:spLocks noChangeArrowheads="1"/>
                </p:cNvSpPr>
                <p:nvPr/>
              </p:nvSpPr>
              <p:spPr bwMode="auto">
                <a:xfrm>
                  <a:off x="1788" y="2925"/>
                  <a:ext cx="86" cy="171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26" name="Rectangle 656" descr="横線"/>
                <p:cNvSpPr>
                  <a:spLocks noChangeArrowheads="1"/>
                </p:cNvSpPr>
                <p:nvPr/>
              </p:nvSpPr>
              <p:spPr bwMode="auto">
                <a:xfrm>
                  <a:off x="1532" y="2982"/>
                  <a:ext cx="227" cy="114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27" name="Rectangle 657" descr="横線 (太)"/>
                <p:cNvSpPr>
                  <a:spLocks noChangeArrowheads="1"/>
                </p:cNvSpPr>
                <p:nvPr/>
              </p:nvSpPr>
              <p:spPr bwMode="auto">
                <a:xfrm>
                  <a:off x="1532" y="2925"/>
                  <a:ext cx="227" cy="29"/>
                </a:xfrm>
                <a:prstGeom prst="rect">
                  <a:avLst/>
                </a:prstGeom>
                <a:pattFill prst="dkHorz">
                  <a:fgClr>
                    <a:srgbClr val="5F5F5F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sp>
          <p:nvSpPr>
            <p:cNvPr id="2205" name="AutoShape 660"/>
            <p:cNvSpPr>
              <a:spLocks noChangeArrowheads="1"/>
            </p:cNvSpPr>
            <p:nvPr/>
          </p:nvSpPr>
          <p:spPr bwMode="auto">
            <a:xfrm>
              <a:off x="2411" y="3124"/>
              <a:ext cx="255" cy="170"/>
            </a:xfrm>
            <a:prstGeom prst="can">
              <a:avLst>
                <a:gd name="adj" fmla="val 35241"/>
              </a:avLst>
            </a:prstGeom>
            <a:solidFill>
              <a:srgbClr val="99CC00"/>
            </a:solidFill>
            <a:ln w="254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2206" name="Group 665"/>
            <p:cNvGrpSpPr>
              <a:grpSpLocks/>
            </p:cNvGrpSpPr>
            <p:nvPr/>
          </p:nvGrpSpPr>
          <p:grpSpPr bwMode="auto">
            <a:xfrm>
              <a:off x="1476" y="2812"/>
              <a:ext cx="207" cy="227"/>
              <a:chOff x="4226" y="3239"/>
              <a:chExt cx="283" cy="310"/>
            </a:xfrm>
          </p:grpSpPr>
          <p:sp>
            <p:nvSpPr>
              <p:cNvPr id="2217" name="AutoShape 661"/>
              <p:cNvSpPr>
                <a:spLocks noChangeArrowheads="1"/>
              </p:cNvSpPr>
              <p:nvPr/>
            </p:nvSpPr>
            <p:spPr bwMode="auto">
              <a:xfrm rot="-900000">
                <a:off x="4258" y="3239"/>
                <a:ext cx="173" cy="167"/>
              </a:xfrm>
              <a:prstGeom prst="foldedCorner">
                <a:avLst>
                  <a:gd name="adj" fmla="val 23736"/>
                </a:avLst>
              </a:prstGeom>
              <a:solidFill>
                <a:schemeClr val="accent1"/>
              </a:solid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18" name="AutoShape 663"/>
              <p:cNvSpPr>
                <a:spLocks noChangeArrowheads="1"/>
              </p:cNvSpPr>
              <p:nvPr/>
            </p:nvSpPr>
            <p:spPr bwMode="auto">
              <a:xfrm rot="-900000">
                <a:off x="4229" y="3293"/>
                <a:ext cx="173" cy="169"/>
              </a:xfrm>
              <a:prstGeom prst="foldedCorner">
                <a:avLst>
                  <a:gd name="adj" fmla="val 23736"/>
                </a:avLst>
              </a:prstGeom>
              <a:solidFill>
                <a:schemeClr val="accent1"/>
              </a:solid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19" name="AutoShape 664"/>
              <p:cNvSpPr>
                <a:spLocks noChangeArrowheads="1"/>
              </p:cNvSpPr>
              <p:nvPr/>
            </p:nvSpPr>
            <p:spPr bwMode="auto">
              <a:xfrm>
                <a:off x="4226" y="3351"/>
                <a:ext cx="283" cy="198"/>
              </a:xfrm>
              <a:prstGeom prst="flowChartPunchedCard">
                <a:avLst/>
              </a:prstGeom>
              <a:solidFill>
                <a:srgbClr val="FFCC00"/>
              </a:solidFill>
              <a:ln w="28575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207" name="Group 669"/>
            <p:cNvGrpSpPr>
              <a:grpSpLocks/>
            </p:cNvGrpSpPr>
            <p:nvPr/>
          </p:nvGrpSpPr>
          <p:grpSpPr bwMode="auto">
            <a:xfrm rot="-900000">
              <a:off x="2014" y="2840"/>
              <a:ext cx="226" cy="159"/>
              <a:chOff x="4226" y="3464"/>
              <a:chExt cx="283" cy="199"/>
            </a:xfrm>
          </p:grpSpPr>
          <p:sp>
            <p:nvSpPr>
              <p:cNvPr id="2215" name="Rectangle 667"/>
              <p:cNvSpPr>
                <a:spLocks noChangeArrowheads="1"/>
              </p:cNvSpPr>
              <p:nvPr/>
            </p:nvSpPr>
            <p:spPr bwMode="auto">
              <a:xfrm>
                <a:off x="4226" y="3464"/>
                <a:ext cx="283" cy="199"/>
              </a:xfrm>
              <a:prstGeom prst="rect">
                <a:avLst/>
              </a:prstGeom>
              <a:solidFill>
                <a:srgbClr val="666699"/>
              </a:solidFill>
              <a:ln w="25400">
                <a:solidFill>
                  <a:srgbClr val="3333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16" name="AutoShape 668"/>
              <p:cNvSpPr>
                <a:spLocks noChangeArrowheads="1"/>
              </p:cNvSpPr>
              <p:nvPr/>
            </p:nvSpPr>
            <p:spPr bwMode="auto">
              <a:xfrm>
                <a:off x="4226" y="3464"/>
                <a:ext cx="283" cy="113"/>
              </a:xfrm>
              <a:custGeom>
                <a:avLst/>
                <a:gdLst>
                  <a:gd name="T0" fmla="*/ 3 w 21600"/>
                  <a:gd name="T1" fmla="*/ 0 h 21600"/>
                  <a:gd name="T2" fmla="*/ 2 w 21600"/>
                  <a:gd name="T3" fmla="*/ 1 h 21600"/>
                  <a:gd name="T4" fmla="*/ 0 w 21600"/>
                  <a:gd name="T5" fmla="*/ 0 h 21600"/>
                  <a:gd name="T6" fmla="*/ 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969 w 21600"/>
                  <a:gd name="T13" fmla="*/ 4014 h 21600"/>
                  <a:gd name="T14" fmla="*/ 17631 w 21600"/>
                  <a:gd name="T15" fmla="*/ 175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320" y="21600"/>
                    </a:lnTo>
                    <a:lnTo>
                      <a:pt x="1728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99"/>
              </a:solidFill>
              <a:ln w="25400">
                <a:solidFill>
                  <a:srgbClr val="3333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08" name="Line 670"/>
            <p:cNvSpPr>
              <a:spLocks noChangeShapeType="1"/>
            </p:cNvSpPr>
            <p:nvPr/>
          </p:nvSpPr>
          <p:spPr bwMode="auto">
            <a:xfrm flipV="1">
              <a:off x="1192" y="3521"/>
              <a:ext cx="142" cy="227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9" name="Line 671"/>
            <p:cNvSpPr>
              <a:spLocks noChangeShapeType="1"/>
            </p:cNvSpPr>
            <p:nvPr/>
          </p:nvSpPr>
          <p:spPr bwMode="auto">
            <a:xfrm flipV="1">
              <a:off x="710" y="3209"/>
              <a:ext cx="256" cy="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0" name="Line 672"/>
            <p:cNvSpPr>
              <a:spLocks noChangeShapeType="1"/>
            </p:cNvSpPr>
            <p:nvPr/>
          </p:nvSpPr>
          <p:spPr bwMode="auto">
            <a:xfrm flipH="1" flipV="1">
              <a:off x="2808" y="3209"/>
              <a:ext cx="198" cy="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1" name="Line 673"/>
            <p:cNvSpPr>
              <a:spLocks noChangeShapeType="1"/>
            </p:cNvSpPr>
            <p:nvPr/>
          </p:nvSpPr>
          <p:spPr bwMode="auto">
            <a:xfrm flipH="1" flipV="1">
              <a:off x="2525" y="3521"/>
              <a:ext cx="142" cy="227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2" name="Line 674"/>
            <p:cNvSpPr>
              <a:spLocks noChangeShapeType="1"/>
            </p:cNvSpPr>
            <p:nvPr/>
          </p:nvSpPr>
          <p:spPr bwMode="auto">
            <a:xfrm>
              <a:off x="1192" y="2670"/>
              <a:ext cx="142" cy="227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3" name="Line 675"/>
            <p:cNvSpPr>
              <a:spLocks noChangeShapeType="1"/>
            </p:cNvSpPr>
            <p:nvPr/>
          </p:nvSpPr>
          <p:spPr bwMode="auto">
            <a:xfrm flipH="1">
              <a:off x="2525" y="2670"/>
              <a:ext cx="142" cy="227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4" name="AutoShape 676"/>
            <p:cNvSpPr>
              <a:spLocks noChangeArrowheads="1"/>
            </p:cNvSpPr>
            <p:nvPr/>
          </p:nvSpPr>
          <p:spPr bwMode="auto">
            <a:xfrm>
              <a:off x="2468" y="3209"/>
              <a:ext cx="255" cy="170"/>
            </a:xfrm>
            <a:prstGeom prst="can">
              <a:avLst>
                <a:gd name="adj" fmla="val 35241"/>
              </a:avLst>
            </a:prstGeom>
            <a:solidFill>
              <a:srgbClr val="99CC00"/>
            </a:solidFill>
            <a:ln w="254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2059" name="Group 678"/>
          <p:cNvGrpSpPr>
            <a:grpSpLocks/>
          </p:cNvGrpSpPr>
          <p:nvPr/>
        </p:nvGrpSpPr>
        <p:grpSpPr bwMode="auto">
          <a:xfrm>
            <a:off x="4997450" y="3654425"/>
            <a:ext cx="4095750" cy="2486025"/>
            <a:chOff x="483" y="2330"/>
            <a:chExt cx="2897" cy="1758"/>
          </a:xfrm>
        </p:grpSpPr>
        <p:grpSp>
          <p:nvGrpSpPr>
            <p:cNvPr id="2072" name="Group 679"/>
            <p:cNvGrpSpPr>
              <a:grpSpLocks/>
            </p:cNvGrpSpPr>
            <p:nvPr/>
          </p:nvGrpSpPr>
          <p:grpSpPr bwMode="auto">
            <a:xfrm>
              <a:off x="767" y="2529"/>
              <a:ext cx="2183" cy="1379"/>
              <a:chOff x="880" y="714"/>
              <a:chExt cx="3927" cy="2481"/>
            </a:xfrm>
          </p:grpSpPr>
          <p:sp>
            <p:nvSpPr>
              <p:cNvPr id="2182" name="AutoShape 680"/>
              <p:cNvSpPr>
                <a:spLocks noChangeArrowheads="1"/>
              </p:cNvSpPr>
              <p:nvPr/>
            </p:nvSpPr>
            <p:spPr bwMode="auto">
              <a:xfrm>
                <a:off x="880" y="1565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83" name="AutoShape 681"/>
              <p:cNvSpPr>
                <a:spLocks noChangeArrowheads="1"/>
              </p:cNvSpPr>
              <p:nvPr/>
            </p:nvSpPr>
            <p:spPr bwMode="auto">
              <a:xfrm rot="3600000">
                <a:off x="1270" y="948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84" name="AutoShape 682"/>
              <p:cNvSpPr>
                <a:spLocks noChangeArrowheads="1"/>
              </p:cNvSpPr>
              <p:nvPr/>
            </p:nvSpPr>
            <p:spPr bwMode="auto">
              <a:xfrm rot="4500000">
                <a:off x="1950" y="665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85" name="AutoShape 683"/>
              <p:cNvSpPr>
                <a:spLocks noChangeArrowheads="1"/>
              </p:cNvSpPr>
              <p:nvPr/>
            </p:nvSpPr>
            <p:spPr bwMode="auto">
              <a:xfrm rot="5400000">
                <a:off x="2687" y="523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86" name="AutoShape 684"/>
              <p:cNvSpPr>
                <a:spLocks noChangeArrowheads="1"/>
              </p:cNvSpPr>
              <p:nvPr/>
            </p:nvSpPr>
            <p:spPr bwMode="auto">
              <a:xfrm rot="18000000" flipH="1">
                <a:off x="4048" y="948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87" name="AutoShape 685"/>
              <p:cNvSpPr>
                <a:spLocks noChangeArrowheads="1"/>
              </p:cNvSpPr>
              <p:nvPr/>
            </p:nvSpPr>
            <p:spPr bwMode="auto">
              <a:xfrm rot="17100000" flipH="1">
                <a:off x="3396" y="665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88" name="AutoShape 686"/>
              <p:cNvSpPr>
                <a:spLocks noChangeArrowheads="1"/>
              </p:cNvSpPr>
              <p:nvPr/>
            </p:nvSpPr>
            <p:spPr bwMode="auto">
              <a:xfrm flipH="1">
                <a:off x="4424" y="1565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2189" name="Group 687"/>
              <p:cNvGrpSpPr>
                <a:grpSpLocks/>
              </p:cNvGrpSpPr>
              <p:nvPr/>
            </p:nvGrpSpPr>
            <p:grpSpPr bwMode="auto">
              <a:xfrm flipV="1">
                <a:off x="1079" y="2387"/>
                <a:ext cx="3543" cy="808"/>
                <a:chOff x="1192" y="827"/>
                <a:chExt cx="3543" cy="808"/>
              </a:xfrm>
            </p:grpSpPr>
            <p:sp>
              <p:nvSpPr>
                <p:cNvPr id="2190" name="AutoShape 688"/>
                <p:cNvSpPr>
                  <a:spLocks noChangeArrowheads="1"/>
                </p:cNvSpPr>
                <p:nvPr/>
              </p:nvSpPr>
              <p:spPr bwMode="auto">
                <a:xfrm rot="3600000">
                  <a:off x="1383" y="1061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91" name="AutoShape 689"/>
                <p:cNvSpPr>
                  <a:spLocks noChangeArrowheads="1"/>
                </p:cNvSpPr>
                <p:nvPr/>
              </p:nvSpPr>
              <p:spPr bwMode="auto">
                <a:xfrm rot="4500000">
                  <a:off x="2063" y="778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92" name="AutoShape 690"/>
                <p:cNvSpPr>
                  <a:spLocks noChangeArrowheads="1"/>
                </p:cNvSpPr>
                <p:nvPr/>
              </p:nvSpPr>
              <p:spPr bwMode="auto">
                <a:xfrm rot="5400000">
                  <a:off x="2800" y="636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93" name="AutoShape 691"/>
                <p:cNvSpPr>
                  <a:spLocks noChangeArrowheads="1"/>
                </p:cNvSpPr>
                <p:nvPr/>
              </p:nvSpPr>
              <p:spPr bwMode="auto">
                <a:xfrm rot="18000000" flipH="1">
                  <a:off x="4161" y="1061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94" name="AutoShape 692"/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3509" y="778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2073" name="Group 693"/>
            <p:cNvGrpSpPr>
              <a:grpSpLocks/>
            </p:cNvGrpSpPr>
            <p:nvPr/>
          </p:nvGrpSpPr>
          <p:grpSpPr bwMode="auto">
            <a:xfrm>
              <a:off x="483" y="3010"/>
              <a:ext cx="208" cy="454"/>
              <a:chOff x="512" y="3549"/>
              <a:chExt cx="312" cy="681"/>
            </a:xfrm>
          </p:grpSpPr>
          <p:sp>
            <p:nvSpPr>
              <p:cNvPr id="2160" name="Rectangle 694"/>
              <p:cNvSpPr>
                <a:spLocks noChangeArrowheads="1"/>
              </p:cNvSpPr>
              <p:nvPr/>
            </p:nvSpPr>
            <p:spPr bwMode="auto">
              <a:xfrm>
                <a:off x="512" y="3549"/>
                <a:ext cx="312" cy="681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61" name="Rectangle 695"/>
              <p:cNvSpPr>
                <a:spLocks noChangeArrowheads="1"/>
              </p:cNvSpPr>
              <p:nvPr/>
            </p:nvSpPr>
            <p:spPr bwMode="auto">
              <a:xfrm>
                <a:off x="540" y="3577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62" name="Rectangle 696"/>
              <p:cNvSpPr>
                <a:spLocks noChangeArrowheads="1"/>
              </p:cNvSpPr>
              <p:nvPr/>
            </p:nvSpPr>
            <p:spPr bwMode="auto">
              <a:xfrm>
                <a:off x="597" y="3577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63" name="Rectangle 697"/>
              <p:cNvSpPr>
                <a:spLocks noChangeArrowheads="1"/>
              </p:cNvSpPr>
              <p:nvPr/>
            </p:nvSpPr>
            <p:spPr bwMode="auto">
              <a:xfrm>
                <a:off x="653" y="3577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64" name="Rectangle 698"/>
              <p:cNvSpPr>
                <a:spLocks noChangeArrowheads="1"/>
              </p:cNvSpPr>
              <p:nvPr/>
            </p:nvSpPr>
            <p:spPr bwMode="auto">
              <a:xfrm>
                <a:off x="710" y="3577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65" name="Rectangle 699"/>
              <p:cNvSpPr>
                <a:spLocks noChangeArrowheads="1"/>
              </p:cNvSpPr>
              <p:nvPr/>
            </p:nvSpPr>
            <p:spPr bwMode="auto">
              <a:xfrm>
                <a:off x="767" y="3577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66" name="Rectangle 700"/>
              <p:cNvSpPr>
                <a:spLocks noChangeArrowheads="1"/>
              </p:cNvSpPr>
              <p:nvPr/>
            </p:nvSpPr>
            <p:spPr bwMode="auto">
              <a:xfrm>
                <a:off x="540" y="3719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67" name="Rectangle 701"/>
              <p:cNvSpPr>
                <a:spLocks noChangeArrowheads="1"/>
              </p:cNvSpPr>
              <p:nvPr/>
            </p:nvSpPr>
            <p:spPr bwMode="auto">
              <a:xfrm>
                <a:off x="597" y="3719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68" name="Rectangle 702"/>
              <p:cNvSpPr>
                <a:spLocks noChangeArrowheads="1"/>
              </p:cNvSpPr>
              <p:nvPr/>
            </p:nvSpPr>
            <p:spPr bwMode="auto">
              <a:xfrm>
                <a:off x="653" y="3719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69" name="Rectangle 703"/>
              <p:cNvSpPr>
                <a:spLocks noChangeArrowheads="1"/>
              </p:cNvSpPr>
              <p:nvPr/>
            </p:nvSpPr>
            <p:spPr bwMode="auto">
              <a:xfrm>
                <a:off x="710" y="3719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70" name="Rectangle 704"/>
              <p:cNvSpPr>
                <a:spLocks noChangeArrowheads="1"/>
              </p:cNvSpPr>
              <p:nvPr/>
            </p:nvSpPr>
            <p:spPr bwMode="auto">
              <a:xfrm>
                <a:off x="767" y="3719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71" name="Rectangle 705"/>
              <p:cNvSpPr>
                <a:spLocks noChangeArrowheads="1"/>
              </p:cNvSpPr>
              <p:nvPr/>
            </p:nvSpPr>
            <p:spPr bwMode="auto">
              <a:xfrm>
                <a:off x="540" y="3861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72" name="Rectangle 706"/>
              <p:cNvSpPr>
                <a:spLocks noChangeArrowheads="1"/>
              </p:cNvSpPr>
              <p:nvPr/>
            </p:nvSpPr>
            <p:spPr bwMode="auto">
              <a:xfrm>
                <a:off x="597" y="3861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73" name="Rectangle 707"/>
              <p:cNvSpPr>
                <a:spLocks noChangeArrowheads="1"/>
              </p:cNvSpPr>
              <p:nvPr/>
            </p:nvSpPr>
            <p:spPr bwMode="auto">
              <a:xfrm>
                <a:off x="653" y="3861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74" name="Rectangle 708"/>
              <p:cNvSpPr>
                <a:spLocks noChangeArrowheads="1"/>
              </p:cNvSpPr>
              <p:nvPr/>
            </p:nvSpPr>
            <p:spPr bwMode="auto">
              <a:xfrm>
                <a:off x="710" y="3861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75" name="Rectangle 709"/>
              <p:cNvSpPr>
                <a:spLocks noChangeArrowheads="1"/>
              </p:cNvSpPr>
              <p:nvPr/>
            </p:nvSpPr>
            <p:spPr bwMode="auto">
              <a:xfrm>
                <a:off x="767" y="3861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76" name="Rectangle 710"/>
              <p:cNvSpPr>
                <a:spLocks noChangeArrowheads="1"/>
              </p:cNvSpPr>
              <p:nvPr/>
            </p:nvSpPr>
            <p:spPr bwMode="auto">
              <a:xfrm>
                <a:off x="540" y="4003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77" name="Rectangle 711"/>
              <p:cNvSpPr>
                <a:spLocks noChangeArrowheads="1"/>
              </p:cNvSpPr>
              <p:nvPr/>
            </p:nvSpPr>
            <p:spPr bwMode="auto">
              <a:xfrm>
                <a:off x="597" y="4003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78" name="Rectangle 712"/>
              <p:cNvSpPr>
                <a:spLocks noChangeArrowheads="1"/>
              </p:cNvSpPr>
              <p:nvPr/>
            </p:nvSpPr>
            <p:spPr bwMode="auto">
              <a:xfrm>
                <a:off x="653" y="4003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79" name="Rectangle 713"/>
              <p:cNvSpPr>
                <a:spLocks noChangeArrowheads="1"/>
              </p:cNvSpPr>
              <p:nvPr/>
            </p:nvSpPr>
            <p:spPr bwMode="auto">
              <a:xfrm>
                <a:off x="710" y="4003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80" name="Rectangle 714"/>
              <p:cNvSpPr>
                <a:spLocks noChangeArrowheads="1"/>
              </p:cNvSpPr>
              <p:nvPr/>
            </p:nvSpPr>
            <p:spPr bwMode="auto">
              <a:xfrm>
                <a:off x="767" y="4003"/>
                <a:ext cx="29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81" name="Rectangle 715"/>
              <p:cNvSpPr>
                <a:spLocks noChangeArrowheads="1"/>
              </p:cNvSpPr>
              <p:nvPr/>
            </p:nvSpPr>
            <p:spPr bwMode="auto">
              <a:xfrm>
                <a:off x="597" y="4144"/>
                <a:ext cx="142" cy="8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074" name="Group 716"/>
            <p:cNvGrpSpPr>
              <a:grpSpLocks/>
            </p:cNvGrpSpPr>
            <p:nvPr/>
          </p:nvGrpSpPr>
          <p:grpSpPr bwMode="auto">
            <a:xfrm>
              <a:off x="994" y="2330"/>
              <a:ext cx="312" cy="313"/>
              <a:chOff x="965" y="3804"/>
              <a:chExt cx="397" cy="398"/>
            </a:xfrm>
          </p:grpSpPr>
          <p:sp>
            <p:nvSpPr>
              <p:cNvPr id="2158" name="AutoShape 717"/>
              <p:cNvSpPr>
                <a:spLocks noChangeArrowheads="1"/>
              </p:cNvSpPr>
              <p:nvPr/>
            </p:nvSpPr>
            <p:spPr bwMode="auto">
              <a:xfrm>
                <a:off x="965" y="3804"/>
                <a:ext cx="397" cy="396"/>
              </a:xfrm>
              <a:prstGeom prst="upArrow">
                <a:avLst>
                  <a:gd name="adj1" fmla="val 66750"/>
                  <a:gd name="adj2" fmla="val 4772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59" name="Rectangle 718"/>
              <p:cNvSpPr>
                <a:spLocks noChangeArrowheads="1"/>
              </p:cNvSpPr>
              <p:nvPr/>
            </p:nvSpPr>
            <p:spPr bwMode="auto">
              <a:xfrm>
                <a:off x="1107" y="4088"/>
                <a:ext cx="114" cy="114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075" name="Group 719"/>
            <p:cNvGrpSpPr>
              <a:grpSpLocks/>
            </p:cNvGrpSpPr>
            <p:nvPr/>
          </p:nvGrpSpPr>
          <p:grpSpPr bwMode="auto">
            <a:xfrm>
              <a:off x="852" y="3776"/>
              <a:ext cx="510" cy="312"/>
              <a:chOff x="1504" y="3889"/>
              <a:chExt cx="510" cy="312"/>
            </a:xfrm>
          </p:grpSpPr>
          <p:sp>
            <p:nvSpPr>
              <p:cNvPr id="2149" name="Rectangle 720"/>
              <p:cNvSpPr>
                <a:spLocks noChangeArrowheads="1"/>
              </p:cNvSpPr>
              <p:nvPr/>
            </p:nvSpPr>
            <p:spPr bwMode="auto">
              <a:xfrm>
                <a:off x="1504" y="3946"/>
                <a:ext cx="510" cy="113"/>
              </a:xfrm>
              <a:prstGeom prst="rect">
                <a:avLst/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50" name="Rectangle 721" descr="れんが (横)"/>
              <p:cNvSpPr>
                <a:spLocks noChangeArrowheads="1"/>
              </p:cNvSpPr>
              <p:nvPr/>
            </p:nvSpPr>
            <p:spPr bwMode="auto">
              <a:xfrm>
                <a:off x="1532" y="4059"/>
                <a:ext cx="454" cy="142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6633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2151" name="Group 722"/>
              <p:cNvGrpSpPr>
                <a:grpSpLocks/>
              </p:cNvGrpSpPr>
              <p:nvPr/>
            </p:nvGrpSpPr>
            <p:grpSpPr bwMode="auto">
              <a:xfrm rot="-900000">
                <a:off x="1532" y="3889"/>
                <a:ext cx="173" cy="142"/>
                <a:chOff x="1561" y="3889"/>
                <a:chExt cx="173" cy="142"/>
              </a:xfrm>
            </p:grpSpPr>
            <p:sp>
              <p:nvSpPr>
                <p:cNvPr id="2156" name="AutoShape 723"/>
                <p:cNvSpPr>
                  <a:spLocks noChangeArrowheads="1"/>
                </p:cNvSpPr>
                <p:nvPr/>
              </p:nvSpPr>
              <p:spPr bwMode="auto">
                <a:xfrm rot="15300000" flipV="1">
                  <a:off x="1634" y="3904"/>
                  <a:ext cx="85" cy="11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1 h 21600"/>
                    <a:gd name="T4" fmla="*/ 0 w 21600"/>
                    <a:gd name="T5" fmla="*/ 0 h 21600"/>
                    <a:gd name="T6" fmla="*/ 0 w 21600"/>
                    <a:gd name="T7" fmla="*/ 1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208" y="16737"/>
                      </a:moveTo>
                      <a:cubicBezTo>
                        <a:pt x="4370" y="15316"/>
                        <a:pt x="3294" y="13123"/>
                        <a:pt x="3294" y="10800"/>
                      </a:cubicBezTo>
                      <a:cubicBezTo>
                        <a:pt x="3294" y="6654"/>
                        <a:pt x="6654" y="3294"/>
                        <a:pt x="10800" y="3294"/>
                      </a:cubicBezTo>
                      <a:cubicBezTo>
                        <a:pt x="14945" y="3294"/>
                        <a:pt x="18306" y="6654"/>
                        <a:pt x="18306" y="10800"/>
                      </a:cubicBezTo>
                      <a:cubicBezTo>
                        <a:pt x="18306" y="13123"/>
                        <a:pt x="17229" y="15316"/>
                        <a:pt x="15391" y="16737"/>
                      </a:cubicBezTo>
                      <a:lnTo>
                        <a:pt x="17406" y="19343"/>
                      </a:lnTo>
                      <a:cubicBezTo>
                        <a:pt x="20051" y="17298"/>
                        <a:pt x="21600" y="14143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143"/>
                        <a:pt x="1548" y="17298"/>
                        <a:pt x="4193" y="19343"/>
                      </a:cubicBezTo>
                      <a:lnTo>
                        <a:pt x="6208" y="16737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7" name="AutoShape 724"/>
                <p:cNvSpPr>
                  <a:spLocks noChangeArrowheads="1"/>
                </p:cNvSpPr>
                <p:nvPr/>
              </p:nvSpPr>
              <p:spPr bwMode="auto">
                <a:xfrm>
                  <a:off x="1561" y="3889"/>
                  <a:ext cx="113" cy="14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2152" name="Rectangle 725"/>
              <p:cNvSpPr>
                <a:spLocks noChangeArrowheads="1"/>
              </p:cNvSpPr>
              <p:nvPr/>
            </p:nvSpPr>
            <p:spPr bwMode="auto">
              <a:xfrm>
                <a:off x="1674" y="4088"/>
                <a:ext cx="170" cy="11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53" name="Rectangle 726"/>
              <p:cNvSpPr>
                <a:spLocks noChangeArrowheads="1"/>
              </p:cNvSpPr>
              <p:nvPr/>
            </p:nvSpPr>
            <p:spPr bwMode="auto">
              <a:xfrm>
                <a:off x="1561" y="4088"/>
                <a:ext cx="85" cy="5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54" name="Rectangle 727"/>
              <p:cNvSpPr>
                <a:spLocks noChangeArrowheads="1"/>
              </p:cNvSpPr>
              <p:nvPr/>
            </p:nvSpPr>
            <p:spPr bwMode="auto">
              <a:xfrm>
                <a:off x="1873" y="4088"/>
                <a:ext cx="85" cy="5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55" name="WordArt 728"/>
              <p:cNvSpPr>
                <a:spLocks noChangeArrowheads="1" noChangeShapeType="1" noTextEdit="1"/>
              </p:cNvSpPr>
              <p:nvPr/>
            </p:nvSpPr>
            <p:spPr bwMode="auto">
              <a:xfrm>
                <a:off x="1731" y="3918"/>
                <a:ext cx="219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9900"/>
                    </a:solidFill>
                    <a:latin typeface="Arial Black"/>
                  </a:rPr>
                  <a:t>Cafe</a:t>
                </a:r>
                <a:endParaRPr lang="ja-JP" altLang="en-US" sz="3600" kern="10">
                  <a:solidFill>
                    <a:srgbClr val="FF9900"/>
                  </a:solidFill>
                  <a:latin typeface="Arial Black"/>
                </a:endParaRPr>
              </a:p>
            </p:txBody>
          </p:sp>
        </p:grpSp>
        <p:grpSp>
          <p:nvGrpSpPr>
            <p:cNvPr id="2076" name="Group 729"/>
            <p:cNvGrpSpPr>
              <a:grpSpLocks/>
            </p:cNvGrpSpPr>
            <p:nvPr/>
          </p:nvGrpSpPr>
          <p:grpSpPr bwMode="auto">
            <a:xfrm>
              <a:off x="3035" y="3010"/>
              <a:ext cx="345" cy="426"/>
              <a:chOff x="2298" y="3634"/>
              <a:chExt cx="482" cy="596"/>
            </a:xfrm>
          </p:grpSpPr>
          <p:sp>
            <p:nvSpPr>
              <p:cNvPr id="2140" name="Rectangle 730" descr="れんが (横)"/>
              <p:cNvSpPr>
                <a:spLocks noChangeArrowheads="1"/>
              </p:cNvSpPr>
              <p:nvPr/>
            </p:nvSpPr>
            <p:spPr bwMode="auto">
              <a:xfrm>
                <a:off x="2326" y="3634"/>
                <a:ext cx="425" cy="596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6633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41" name="Rectangle 731"/>
              <p:cNvSpPr>
                <a:spLocks noChangeArrowheads="1"/>
              </p:cNvSpPr>
              <p:nvPr/>
            </p:nvSpPr>
            <p:spPr bwMode="auto">
              <a:xfrm>
                <a:off x="2355" y="3719"/>
                <a:ext cx="85" cy="45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42" name="Rectangle 732"/>
              <p:cNvSpPr>
                <a:spLocks noChangeArrowheads="1"/>
              </p:cNvSpPr>
              <p:nvPr/>
            </p:nvSpPr>
            <p:spPr bwMode="auto">
              <a:xfrm>
                <a:off x="2496" y="3719"/>
                <a:ext cx="85" cy="45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43" name="Rectangle 733"/>
              <p:cNvSpPr>
                <a:spLocks noChangeArrowheads="1"/>
              </p:cNvSpPr>
              <p:nvPr/>
            </p:nvSpPr>
            <p:spPr bwMode="auto">
              <a:xfrm>
                <a:off x="2638" y="3719"/>
                <a:ext cx="85" cy="45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44" name="Rectangle 734" descr="れんが (横)"/>
              <p:cNvSpPr>
                <a:spLocks noChangeArrowheads="1"/>
              </p:cNvSpPr>
              <p:nvPr/>
            </p:nvSpPr>
            <p:spPr bwMode="auto">
              <a:xfrm>
                <a:off x="2298" y="4144"/>
                <a:ext cx="482" cy="57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45" name="Rectangle 735" descr="れんが (横)"/>
              <p:cNvSpPr>
                <a:spLocks noChangeArrowheads="1"/>
              </p:cNvSpPr>
              <p:nvPr/>
            </p:nvSpPr>
            <p:spPr bwMode="auto">
              <a:xfrm>
                <a:off x="2298" y="4031"/>
                <a:ext cx="482" cy="57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46" name="Rectangle 736" descr="れんが (横)"/>
              <p:cNvSpPr>
                <a:spLocks noChangeArrowheads="1"/>
              </p:cNvSpPr>
              <p:nvPr/>
            </p:nvSpPr>
            <p:spPr bwMode="auto">
              <a:xfrm>
                <a:off x="2298" y="3918"/>
                <a:ext cx="482" cy="57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47" name="Rectangle 737" descr="れんが (横)"/>
              <p:cNvSpPr>
                <a:spLocks noChangeArrowheads="1"/>
              </p:cNvSpPr>
              <p:nvPr/>
            </p:nvSpPr>
            <p:spPr bwMode="auto">
              <a:xfrm>
                <a:off x="2298" y="3804"/>
                <a:ext cx="482" cy="57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48" name="Rectangle 738" descr="れんが (横)"/>
              <p:cNvSpPr>
                <a:spLocks noChangeArrowheads="1"/>
              </p:cNvSpPr>
              <p:nvPr/>
            </p:nvSpPr>
            <p:spPr bwMode="auto">
              <a:xfrm>
                <a:off x="2298" y="3691"/>
                <a:ext cx="482" cy="57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077" name="Group 739"/>
            <p:cNvGrpSpPr>
              <a:grpSpLocks/>
            </p:cNvGrpSpPr>
            <p:nvPr/>
          </p:nvGrpSpPr>
          <p:grpSpPr bwMode="auto">
            <a:xfrm>
              <a:off x="2440" y="2415"/>
              <a:ext cx="511" cy="255"/>
              <a:chOff x="3063" y="2586"/>
              <a:chExt cx="511" cy="255"/>
            </a:xfrm>
          </p:grpSpPr>
          <p:sp>
            <p:nvSpPr>
              <p:cNvPr id="2133" name="Oval 740"/>
              <p:cNvSpPr>
                <a:spLocks noChangeArrowheads="1"/>
              </p:cNvSpPr>
              <p:nvPr/>
            </p:nvSpPr>
            <p:spPr bwMode="auto">
              <a:xfrm>
                <a:off x="3120" y="2756"/>
                <a:ext cx="85" cy="8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34" name="Oval 741"/>
              <p:cNvSpPr>
                <a:spLocks noChangeArrowheads="1"/>
              </p:cNvSpPr>
              <p:nvPr/>
            </p:nvSpPr>
            <p:spPr bwMode="auto">
              <a:xfrm>
                <a:off x="3432" y="2756"/>
                <a:ext cx="85" cy="8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35" name="Rectangle 742"/>
              <p:cNvSpPr>
                <a:spLocks noChangeArrowheads="1"/>
              </p:cNvSpPr>
              <p:nvPr/>
            </p:nvSpPr>
            <p:spPr bwMode="auto">
              <a:xfrm>
                <a:off x="3063" y="2699"/>
                <a:ext cx="511" cy="85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36" name="AutoShape 743"/>
              <p:cNvSpPr>
                <a:spLocks noChangeArrowheads="1"/>
              </p:cNvSpPr>
              <p:nvPr/>
            </p:nvSpPr>
            <p:spPr bwMode="auto">
              <a:xfrm flipV="1">
                <a:off x="3120" y="2586"/>
                <a:ext cx="397" cy="142"/>
              </a:xfrm>
              <a:custGeom>
                <a:avLst/>
                <a:gdLst>
                  <a:gd name="T0" fmla="*/ 7 w 21600"/>
                  <a:gd name="T1" fmla="*/ 0 h 21600"/>
                  <a:gd name="T2" fmla="*/ 4 w 21600"/>
                  <a:gd name="T3" fmla="*/ 1 h 21600"/>
                  <a:gd name="T4" fmla="*/ 0 w 21600"/>
                  <a:gd name="T5" fmla="*/ 0 h 21600"/>
                  <a:gd name="T6" fmla="*/ 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938 w 21600"/>
                  <a:gd name="T13" fmla="*/ 2890 h 21600"/>
                  <a:gd name="T14" fmla="*/ 18662 w 21600"/>
                  <a:gd name="T15" fmla="*/ 1871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285" y="21600"/>
                    </a:lnTo>
                    <a:lnTo>
                      <a:pt x="1931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7" name="AutoShape 744"/>
              <p:cNvSpPr>
                <a:spLocks noChangeArrowheads="1"/>
              </p:cNvSpPr>
              <p:nvPr/>
            </p:nvSpPr>
            <p:spPr bwMode="auto">
              <a:xfrm flipV="1">
                <a:off x="3347" y="2614"/>
                <a:ext cx="142" cy="85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03 w 21600"/>
                  <a:gd name="T13" fmla="*/ 3812 h 21600"/>
                  <a:gd name="T14" fmla="*/ 17797 w 21600"/>
                  <a:gd name="T15" fmla="*/ 1778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954" y="21600"/>
                    </a:lnTo>
                    <a:lnTo>
                      <a:pt x="1764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8" name="AutoShape 745"/>
              <p:cNvSpPr>
                <a:spLocks noChangeArrowheads="1"/>
              </p:cNvSpPr>
              <p:nvPr/>
            </p:nvSpPr>
            <p:spPr bwMode="auto">
              <a:xfrm flipV="1">
                <a:off x="3148" y="2614"/>
                <a:ext cx="142" cy="85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03 w 21600"/>
                  <a:gd name="T13" fmla="*/ 3812 h 21600"/>
                  <a:gd name="T14" fmla="*/ 17797 w 21600"/>
                  <a:gd name="T15" fmla="*/ 1778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954" y="21600"/>
                    </a:lnTo>
                    <a:lnTo>
                      <a:pt x="1764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9" name="AutoShape 746"/>
              <p:cNvSpPr>
                <a:spLocks noChangeArrowheads="1"/>
              </p:cNvSpPr>
              <p:nvPr/>
            </p:nvSpPr>
            <p:spPr bwMode="auto">
              <a:xfrm rot="10800000" flipV="1">
                <a:off x="3277" y="2614"/>
                <a:ext cx="85" cy="8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336 w 21600"/>
                  <a:gd name="T13" fmla="*/ 5336 h 21600"/>
                  <a:gd name="T14" fmla="*/ 16264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6861" y="21600"/>
                    </a:lnTo>
                    <a:lnTo>
                      <a:pt x="1473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8" name="Group 747"/>
            <p:cNvGrpSpPr>
              <a:grpSpLocks/>
            </p:cNvGrpSpPr>
            <p:nvPr/>
          </p:nvGrpSpPr>
          <p:grpSpPr bwMode="auto">
            <a:xfrm>
              <a:off x="2666" y="3663"/>
              <a:ext cx="185" cy="425"/>
              <a:chOff x="1617" y="2387"/>
              <a:chExt cx="333" cy="765"/>
            </a:xfrm>
          </p:grpSpPr>
          <p:sp>
            <p:nvSpPr>
              <p:cNvPr id="2116" name="Oval 748"/>
              <p:cNvSpPr>
                <a:spLocks noChangeArrowheads="1"/>
              </p:cNvSpPr>
              <p:nvPr/>
            </p:nvSpPr>
            <p:spPr bwMode="auto">
              <a:xfrm>
                <a:off x="1703" y="2387"/>
                <a:ext cx="182" cy="18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17" name="AutoShape 749"/>
              <p:cNvSpPr>
                <a:spLocks noChangeArrowheads="1"/>
              </p:cNvSpPr>
              <p:nvPr/>
            </p:nvSpPr>
            <p:spPr bwMode="auto">
              <a:xfrm>
                <a:off x="1674" y="2557"/>
                <a:ext cx="168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2118" name="Group 750"/>
              <p:cNvGrpSpPr>
                <a:grpSpLocks/>
              </p:cNvGrpSpPr>
              <p:nvPr/>
            </p:nvGrpSpPr>
            <p:grpSpPr bwMode="auto">
              <a:xfrm rot="1800000">
                <a:off x="1894" y="2555"/>
                <a:ext cx="56" cy="113"/>
                <a:chOff x="2128" y="2614"/>
                <a:chExt cx="56" cy="141"/>
              </a:xfrm>
            </p:grpSpPr>
            <p:sp>
              <p:nvSpPr>
                <p:cNvPr id="2131" name="Rectangle 751"/>
                <p:cNvSpPr>
                  <a:spLocks noChangeArrowheads="1"/>
                </p:cNvSpPr>
                <p:nvPr/>
              </p:nvSpPr>
              <p:spPr bwMode="auto">
                <a:xfrm>
                  <a:off x="2128" y="2614"/>
                  <a:ext cx="56" cy="141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32" name="Rectangle 752"/>
                <p:cNvSpPr>
                  <a:spLocks noChangeArrowheads="1"/>
                </p:cNvSpPr>
                <p:nvPr/>
              </p:nvSpPr>
              <p:spPr bwMode="auto">
                <a:xfrm>
                  <a:off x="2135" y="2628"/>
                  <a:ext cx="39" cy="110"/>
                </a:xfrm>
                <a:prstGeom prst="rect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2119" name="AutoShape 753"/>
              <p:cNvSpPr>
                <a:spLocks noChangeArrowheads="1"/>
              </p:cNvSpPr>
              <p:nvPr/>
            </p:nvSpPr>
            <p:spPr bwMode="auto">
              <a:xfrm rot="-900000">
                <a:off x="1731" y="2670"/>
                <a:ext cx="199" cy="5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20" name="AutoShape 754"/>
              <p:cNvSpPr>
                <a:spLocks noChangeArrowheads="1"/>
              </p:cNvSpPr>
              <p:nvPr/>
            </p:nvSpPr>
            <p:spPr bwMode="auto">
              <a:xfrm rot="6300000">
                <a:off x="1660" y="2855"/>
                <a:ext cx="227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21" name="AutoShape 755"/>
              <p:cNvSpPr>
                <a:spLocks noChangeArrowheads="1"/>
              </p:cNvSpPr>
              <p:nvPr/>
            </p:nvSpPr>
            <p:spPr bwMode="auto">
              <a:xfrm rot="7200000">
                <a:off x="1603" y="2996"/>
                <a:ext cx="227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2122" name="Group 756"/>
              <p:cNvGrpSpPr>
                <a:grpSpLocks/>
              </p:cNvGrpSpPr>
              <p:nvPr/>
            </p:nvGrpSpPr>
            <p:grpSpPr bwMode="auto">
              <a:xfrm rot="-2700000">
                <a:off x="1731" y="2784"/>
                <a:ext cx="142" cy="368"/>
                <a:chOff x="1787" y="2897"/>
                <a:chExt cx="142" cy="368"/>
              </a:xfrm>
            </p:grpSpPr>
            <p:sp>
              <p:nvSpPr>
                <p:cNvPr id="2129" name="AutoShape 757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30" name="AutoShape 758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123" name="Group 759"/>
              <p:cNvGrpSpPr>
                <a:grpSpLocks/>
              </p:cNvGrpSpPr>
              <p:nvPr/>
            </p:nvGrpSpPr>
            <p:grpSpPr bwMode="auto">
              <a:xfrm rot="900000">
                <a:off x="1617" y="2784"/>
                <a:ext cx="199" cy="179"/>
                <a:chOff x="1759" y="3257"/>
                <a:chExt cx="199" cy="179"/>
              </a:xfrm>
            </p:grpSpPr>
            <p:sp>
              <p:nvSpPr>
                <p:cNvPr id="2124" name="Rectangle 760"/>
                <p:cNvSpPr>
                  <a:spLocks noChangeArrowheads="1"/>
                </p:cNvSpPr>
                <p:nvPr/>
              </p:nvSpPr>
              <p:spPr bwMode="auto">
                <a:xfrm>
                  <a:off x="1759" y="3294"/>
                  <a:ext cx="199" cy="142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25" name="AutoShape 761"/>
                <p:cNvSpPr>
                  <a:spLocks noChangeArrowheads="1"/>
                </p:cNvSpPr>
                <p:nvPr/>
              </p:nvSpPr>
              <p:spPr bwMode="auto">
                <a:xfrm>
                  <a:off x="1808" y="3257"/>
                  <a:ext cx="100" cy="1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512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320" y="15551"/>
                      </a:moveTo>
                      <a:cubicBezTo>
                        <a:pt x="3309" y="14173"/>
                        <a:pt x="2765" y="12508"/>
                        <a:pt x="2765" y="10800"/>
                      </a:cubicBezTo>
                      <a:cubicBezTo>
                        <a:pt x="2765" y="6362"/>
                        <a:pt x="6362" y="2765"/>
                        <a:pt x="10800" y="2765"/>
                      </a:cubicBezTo>
                      <a:cubicBezTo>
                        <a:pt x="15237" y="2765"/>
                        <a:pt x="18835" y="6362"/>
                        <a:pt x="18835" y="10800"/>
                      </a:cubicBezTo>
                      <a:cubicBezTo>
                        <a:pt x="18835" y="12508"/>
                        <a:pt x="18290" y="14173"/>
                        <a:pt x="17279" y="15551"/>
                      </a:cubicBezTo>
                      <a:lnTo>
                        <a:pt x="19509" y="17186"/>
                      </a:lnTo>
                      <a:cubicBezTo>
                        <a:pt x="20867" y="15334"/>
                        <a:pt x="21600" y="1309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3097"/>
                        <a:pt x="732" y="15334"/>
                        <a:pt x="2090" y="17186"/>
                      </a:cubicBezTo>
                      <a:lnTo>
                        <a:pt x="4320" y="15551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126" name="Group 762"/>
                <p:cNvGrpSpPr>
                  <a:grpSpLocks/>
                </p:cNvGrpSpPr>
                <p:nvPr/>
              </p:nvGrpSpPr>
              <p:grpSpPr bwMode="auto">
                <a:xfrm>
                  <a:off x="1816" y="3351"/>
                  <a:ext cx="85" cy="28"/>
                  <a:chOff x="1816" y="3351"/>
                  <a:chExt cx="141" cy="56"/>
                </a:xfrm>
              </p:grpSpPr>
              <p:sp>
                <p:nvSpPr>
                  <p:cNvPr id="2127" name="Rectangle 763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128" name="Rectangle 764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2079" name="Group 765"/>
            <p:cNvGrpSpPr>
              <a:grpSpLocks/>
            </p:cNvGrpSpPr>
            <p:nvPr/>
          </p:nvGrpSpPr>
          <p:grpSpPr bwMode="auto">
            <a:xfrm>
              <a:off x="1022" y="3096"/>
              <a:ext cx="340" cy="210"/>
              <a:chOff x="682" y="601"/>
              <a:chExt cx="552" cy="340"/>
            </a:xfrm>
          </p:grpSpPr>
          <p:sp>
            <p:nvSpPr>
              <p:cNvPr id="2113" name="AutoShape 766" descr="市松模様 (大)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241" cy="284"/>
              </a:xfrm>
              <a:prstGeom prst="cube">
                <a:avLst>
                  <a:gd name="adj" fmla="val 13352"/>
                </a:avLst>
              </a:prstGeom>
              <a:pattFill prst="lgCheck">
                <a:fgClr>
                  <a:srgbClr val="CC0099"/>
                </a:fgClr>
                <a:bgClr>
                  <a:srgbClr val="FF66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14" name="AutoShape 767" descr="ひし形 (点)"/>
              <p:cNvSpPr>
                <a:spLocks noChangeArrowheads="1"/>
              </p:cNvSpPr>
              <p:nvPr/>
            </p:nvSpPr>
            <p:spPr bwMode="auto">
              <a:xfrm>
                <a:off x="993" y="657"/>
                <a:ext cx="241" cy="284"/>
              </a:xfrm>
              <a:prstGeom prst="cube">
                <a:avLst>
                  <a:gd name="adj" fmla="val 13352"/>
                </a:avLst>
              </a:prstGeom>
              <a:pattFill prst="dotDmnd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15" name="AutoShape 768" descr="格子 (小)"/>
              <p:cNvSpPr>
                <a:spLocks noChangeArrowheads="1"/>
              </p:cNvSpPr>
              <p:nvPr/>
            </p:nvSpPr>
            <p:spPr bwMode="auto">
              <a:xfrm>
                <a:off x="823" y="601"/>
                <a:ext cx="241" cy="284"/>
              </a:xfrm>
              <a:prstGeom prst="cube">
                <a:avLst>
                  <a:gd name="adj" fmla="val 13352"/>
                </a:avLst>
              </a:prstGeom>
              <a:pattFill prst="smGrid">
                <a:fgClr>
                  <a:srgbClr val="009999"/>
                </a:fgClr>
                <a:bgClr>
                  <a:srgbClr val="00CC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080" name="Group 769"/>
            <p:cNvGrpSpPr>
              <a:grpSpLocks/>
            </p:cNvGrpSpPr>
            <p:nvPr/>
          </p:nvGrpSpPr>
          <p:grpSpPr bwMode="auto">
            <a:xfrm>
              <a:off x="1419" y="3351"/>
              <a:ext cx="284" cy="244"/>
              <a:chOff x="4765" y="2727"/>
              <a:chExt cx="396" cy="340"/>
            </a:xfrm>
          </p:grpSpPr>
          <p:sp>
            <p:nvSpPr>
              <p:cNvPr id="2111" name="AutoShape 770"/>
              <p:cNvSpPr>
                <a:spLocks noChangeArrowheads="1"/>
              </p:cNvSpPr>
              <p:nvPr/>
            </p:nvSpPr>
            <p:spPr bwMode="auto">
              <a:xfrm>
                <a:off x="4765" y="2727"/>
                <a:ext cx="255" cy="255"/>
              </a:xfrm>
              <a:prstGeom prst="smileyFace">
                <a:avLst>
                  <a:gd name="adj" fmla="val 4653"/>
                </a:avLst>
              </a:prstGeom>
              <a:solidFill>
                <a:srgbClr val="FF9900"/>
              </a:solidFill>
              <a:ln w="190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12" name="AutoShape 771"/>
              <p:cNvSpPr>
                <a:spLocks noChangeArrowheads="1"/>
              </p:cNvSpPr>
              <p:nvPr/>
            </p:nvSpPr>
            <p:spPr bwMode="auto">
              <a:xfrm>
                <a:off x="4906" y="2812"/>
                <a:ext cx="255" cy="255"/>
              </a:xfrm>
              <a:prstGeom prst="smileyFace">
                <a:avLst>
                  <a:gd name="adj" fmla="val 4653"/>
                </a:avLst>
              </a:prstGeom>
              <a:solidFill>
                <a:srgbClr val="99CCFF"/>
              </a:solidFill>
              <a:ln w="190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081" name="Group 772"/>
            <p:cNvGrpSpPr>
              <a:grpSpLocks/>
            </p:cNvGrpSpPr>
            <p:nvPr/>
          </p:nvGrpSpPr>
          <p:grpSpPr bwMode="auto">
            <a:xfrm>
              <a:off x="1929" y="3380"/>
              <a:ext cx="283" cy="235"/>
              <a:chOff x="1816" y="658"/>
              <a:chExt cx="510" cy="424"/>
            </a:xfrm>
          </p:grpSpPr>
          <p:grpSp>
            <p:nvGrpSpPr>
              <p:cNvPr id="2097" name="Group 773"/>
              <p:cNvGrpSpPr>
                <a:grpSpLocks/>
              </p:cNvGrpSpPr>
              <p:nvPr/>
            </p:nvGrpSpPr>
            <p:grpSpPr bwMode="auto">
              <a:xfrm>
                <a:off x="1816" y="658"/>
                <a:ext cx="397" cy="311"/>
                <a:chOff x="1504" y="2812"/>
                <a:chExt cx="397" cy="311"/>
              </a:xfrm>
            </p:grpSpPr>
            <p:sp>
              <p:nvSpPr>
                <p:cNvPr id="2105" name="AutoShape 774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311"/>
                </a:xfrm>
                <a:prstGeom prst="roundRect">
                  <a:avLst>
                    <a:gd name="adj" fmla="val 9324"/>
                  </a:avLst>
                </a:prstGeom>
                <a:solidFill>
                  <a:srgbClr val="CCFF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06" name="AutoShape 775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07" name="Rectangle 776"/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341" cy="2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08" name="Rectangle 777" descr="横線"/>
                <p:cNvSpPr>
                  <a:spLocks noChangeArrowheads="1"/>
                </p:cNvSpPr>
                <p:nvPr/>
              </p:nvSpPr>
              <p:spPr bwMode="auto">
                <a:xfrm>
                  <a:off x="1788" y="2925"/>
                  <a:ext cx="86" cy="171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09" name="Rectangle 778" descr="横線"/>
                <p:cNvSpPr>
                  <a:spLocks noChangeArrowheads="1"/>
                </p:cNvSpPr>
                <p:nvPr/>
              </p:nvSpPr>
              <p:spPr bwMode="auto">
                <a:xfrm>
                  <a:off x="1532" y="2982"/>
                  <a:ext cx="227" cy="114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10" name="Rectangle 779" descr="横線 (太)"/>
                <p:cNvSpPr>
                  <a:spLocks noChangeArrowheads="1"/>
                </p:cNvSpPr>
                <p:nvPr/>
              </p:nvSpPr>
              <p:spPr bwMode="auto">
                <a:xfrm>
                  <a:off x="1532" y="2925"/>
                  <a:ext cx="227" cy="29"/>
                </a:xfrm>
                <a:prstGeom prst="rect">
                  <a:avLst/>
                </a:prstGeom>
                <a:pattFill prst="dkHorz">
                  <a:fgClr>
                    <a:srgbClr val="5F5F5F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098" name="Group 780"/>
              <p:cNvGrpSpPr>
                <a:grpSpLocks/>
              </p:cNvGrpSpPr>
              <p:nvPr/>
            </p:nvGrpSpPr>
            <p:grpSpPr bwMode="auto">
              <a:xfrm>
                <a:off x="1929" y="771"/>
                <a:ext cx="397" cy="311"/>
                <a:chOff x="1504" y="2812"/>
                <a:chExt cx="397" cy="311"/>
              </a:xfrm>
            </p:grpSpPr>
            <p:sp>
              <p:nvSpPr>
                <p:cNvPr id="2099" name="AutoShape 781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311"/>
                </a:xfrm>
                <a:prstGeom prst="roundRect">
                  <a:avLst>
                    <a:gd name="adj" fmla="val 9324"/>
                  </a:avLst>
                </a:prstGeom>
                <a:solidFill>
                  <a:srgbClr val="CCFF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00" name="AutoShape 782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01" name="Rectangle 783"/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341" cy="28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02" name="Rectangle 784" descr="横線"/>
                <p:cNvSpPr>
                  <a:spLocks noChangeArrowheads="1"/>
                </p:cNvSpPr>
                <p:nvPr/>
              </p:nvSpPr>
              <p:spPr bwMode="auto">
                <a:xfrm>
                  <a:off x="1788" y="2925"/>
                  <a:ext cx="86" cy="171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03" name="Rectangle 785" descr="横線"/>
                <p:cNvSpPr>
                  <a:spLocks noChangeArrowheads="1"/>
                </p:cNvSpPr>
                <p:nvPr/>
              </p:nvSpPr>
              <p:spPr bwMode="auto">
                <a:xfrm>
                  <a:off x="1532" y="2982"/>
                  <a:ext cx="227" cy="114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04" name="Rectangle 786" descr="横線 (太)"/>
                <p:cNvSpPr>
                  <a:spLocks noChangeArrowheads="1"/>
                </p:cNvSpPr>
                <p:nvPr/>
              </p:nvSpPr>
              <p:spPr bwMode="auto">
                <a:xfrm>
                  <a:off x="1532" y="2925"/>
                  <a:ext cx="227" cy="29"/>
                </a:xfrm>
                <a:prstGeom prst="rect">
                  <a:avLst/>
                </a:prstGeom>
                <a:pattFill prst="dkHorz">
                  <a:fgClr>
                    <a:srgbClr val="5F5F5F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sp>
          <p:nvSpPr>
            <p:cNvPr id="2082" name="AutoShape 787"/>
            <p:cNvSpPr>
              <a:spLocks noChangeArrowheads="1"/>
            </p:cNvSpPr>
            <p:nvPr/>
          </p:nvSpPr>
          <p:spPr bwMode="auto">
            <a:xfrm>
              <a:off x="2411" y="3124"/>
              <a:ext cx="255" cy="170"/>
            </a:xfrm>
            <a:prstGeom prst="can">
              <a:avLst>
                <a:gd name="adj" fmla="val 35241"/>
              </a:avLst>
            </a:prstGeom>
            <a:solidFill>
              <a:srgbClr val="99CC00"/>
            </a:solidFill>
            <a:ln w="254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2083" name="Group 788"/>
            <p:cNvGrpSpPr>
              <a:grpSpLocks/>
            </p:cNvGrpSpPr>
            <p:nvPr/>
          </p:nvGrpSpPr>
          <p:grpSpPr bwMode="auto">
            <a:xfrm>
              <a:off x="1476" y="2812"/>
              <a:ext cx="207" cy="227"/>
              <a:chOff x="4226" y="3239"/>
              <a:chExt cx="283" cy="310"/>
            </a:xfrm>
          </p:grpSpPr>
          <p:sp>
            <p:nvSpPr>
              <p:cNvPr id="2094" name="AutoShape 789"/>
              <p:cNvSpPr>
                <a:spLocks noChangeArrowheads="1"/>
              </p:cNvSpPr>
              <p:nvPr/>
            </p:nvSpPr>
            <p:spPr bwMode="auto">
              <a:xfrm rot="-900000">
                <a:off x="4258" y="3239"/>
                <a:ext cx="173" cy="167"/>
              </a:xfrm>
              <a:prstGeom prst="foldedCorner">
                <a:avLst>
                  <a:gd name="adj" fmla="val 23736"/>
                </a:avLst>
              </a:prstGeom>
              <a:solidFill>
                <a:schemeClr val="accent1"/>
              </a:solid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095" name="AutoShape 790"/>
              <p:cNvSpPr>
                <a:spLocks noChangeArrowheads="1"/>
              </p:cNvSpPr>
              <p:nvPr/>
            </p:nvSpPr>
            <p:spPr bwMode="auto">
              <a:xfrm rot="-900000">
                <a:off x="4229" y="3293"/>
                <a:ext cx="173" cy="169"/>
              </a:xfrm>
              <a:prstGeom prst="foldedCorner">
                <a:avLst>
                  <a:gd name="adj" fmla="val 23736"/>
                </a:avLst>
              </a:prstGeom>
              <a:solidFill>
                <a:schemeClr val="accent1"/>
              </a:solid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096" name="AutoShape 791"/>
              <p:cNvSpPr>
                <a:spLocks noChangeArrowheads="1"/>
              </p:cNvSpPr>
              <p:nvPr/>
            </p:nvSpPr>
            <p:spPr bwMode="auto">
              <a:xfrm>
                <a:off x="4226" y="3351"/>
                <a:ext cx="283" cy="198"/>
              </a:xfrm>
              <a:prstGeom prst="flowChartPunchedCard">
                <a:avLst/>
              </a:prstGeom>
              <a:solidFill>
                <a:srgbClr val="FFCC00"/>
              </a:solidFill>
              <a:ln w="28575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084" name="Group 792"/>
            <p:cNvGrpSpPr>
              <a:grpSpLocks/>
            </p:cNvGrpSpPr>
            <p:nvPr/>
          </p:nvGrpSpPr>
          <p:grpSpPr bwMode="auto">
            <a:xfrm rot="-900000">
              <a:off x="2014" y="2840"/>
              <a:ext cx="226" cy="159"/>
              <a:chOff x="4226" y="3464"/>
              <a:chExt cx="283" cy="199"/>
            </a:xfrm>
          </p:grpSpPr>
          <p:sp>
            <p:nvSpPr>
              <p:cNvPr id="2092" name="Rectangle 793"/>
              <p:cNvSpPr>
                <a:spLocks noChangeArrowheads="1"/>
              </p:cNvSpPr>
              <p:nvPr/>
            </p:nvSpPr>
            <p:spPr bwMode="auto">
              <a:xfrm>
                <a:off x="4226" y="3464"/>
                <a:ext cx="283" cy="199"/>
              </a:xfrm>
              <a:prstGeom prst="rect">
                <a:avLst/>
              </a:prstGeom>
              <a:solidFill>
                <a:srgbClr val="666699"/>
              </a:solidFill>
              <a:ln w="25400">
                <a:solidFill>
                  <a:srgbClr val="3333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093" name="AutoShape 794"/>
              <p:cNvSpPr>
                <a:spLocks noChangeArrowheads="1"/>
              </p:cNvSpPr>
              <p:nvPr/>
            </p:nvSpPr>
            <p:spPr bwMode="auto">
              <a:xfrm>
                <a:off x="4226" y="3464"/>
                <a:ext cx="283" cy="113"/>
              </a:xfrm>
              <a:custGeom>
                <a:avLst/>
                <a:gdLst>
                  <a:gd name="T0" fmla="*/ 3 w 21600"/>
                  <a:gd name="T1" fmla="*/ 0 h 21600"/>
                  <a:gd name="T2" fmla="*/ 2 w 21600"/>
                  <a:gd name="T3" fmla="*/ 1 h 21600"/>
                  <a:gd name="T4" fmla="*/ 0 w 21600"/>
                  <a:gd name="T5" fmla="*/ 0 h 21600"/>
                  <a:gd name="T6" fmla="*/ 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969 w 21600"/>
                  <a:gd name="T13" fmla="*/ 4014 h 21600"/>
                  <a:gd name="T14" fmla="*/ 17631 w 21600"/>
                  <a:gd name="T15" fmla="*/ 175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320" y="21600"/>
                    </a:lnTo>
                    <a:lnTo>
                      <a:pt x="1728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99"/>
              </a:solidFill>
              <a:ln w="25400">
                <a:solidFill>
                  <a:srgbClr val="3333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85" name="Line 795"/>
            <p:cNvSpPr>
              <a:spLocks noChangeShapeType="1"/>
            </p:cNvSpPr>
            <p:nvPr/>
          </p:nvSpPr>
          <p:spPr bwMode="auto">
            <a:xfrm flipV="1">
              <a:off x="1192" y="3521"/>
              <a:ext cx="142" cy="227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6" name="Line 796"/>
            <p:cNvSpPr>
              <a:spLocks noChangeShapeType="1"/>
            </p:cNvSpPr>
            <p:nvPr/>
          </p:nvSpPr>
          <p:spPr bwMode="auto">
            <a:xfrm flipV="1">
              <a:off x="710" y="3209"/>
              <a:ext cx="256" cy="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7" name="Line 797"/>
            <p:cNvSpPr>
              <a:spLocks noChangeShapeType="1"/>
            </p:cNvSpPr>
            <p:nvPr/>
          </p:nvSpPr>
          <p:spPr bwMode="auto">
            <a:xfrm flipH="1" flipV="1">
              <a:off x="2808" y="3209"/>
              <a:ext cx="198" cy="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8" name="Line 798"/>
            <p:cNvSpPr>
              <a:spLocks noChangeShapeType="1"/>
            </p:cNvSpPr>
            <p:nvPr/>
          </p:nvSpPr>
          <p:spPr bwMode="auto">
            <a:xfrm flipH="1" flipV="1">
              <a:off x="2525" y="3521"/>
              <a:ext cx="142" cy="227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" name="Line 799"/>
            <p:cNvSpPr>
              <a:spLocks noChangeShapeType="1"/>
            </p:cNvSpPr>
            <p:nvPr/>
          </p:nvSpPr>
          <p:spPr bwMode="auto">
            <a:xfrm>
              <a:off x="1192" y="2670"/>
              <a:ext cx="142" cy="227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0" name="Line 800"/>
            <p:cNvSpPr>
              <a:spLocks noChangeShapeType="1"/>
            </p:cNvSpPr>
            <p:nvPr/>
          </p:nvSpPr>
          <p:spPr bwMode="auto">
            <a:xfrm flipH="1">
              <a:off x="2525" y="2670"/>
              <a:ext cx="142" cy="227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1" name="AutoShape 801"/>
            <p:cNvSpPr>
              <a:spLocks noChangeArrowheads="1"/>
            </p:cNvSpPr>
            <p:nvPr/>
          </p:nvSpPr>
          <p:spPr bwMode="auto">
            <a:xfrm>
              <a:off x="2468" y="3209"/>
              <a:ext cx="255" cy="170"/>
            </a:xfrm>
            <a:prstGeom prst="can">
              <a:avLst>
                <a:gd name="adj" fmla="val 35241"/>
              </a:avLst>
            </a:prstGeom>
            <a:solidFill>
              <a:srgbClr val="99CC00"/>
            </a:solidFill>
            <a:ln w="254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sp>
        <p:nvSpPr>
          <p:cNvPr id="2060" name="Text Box 802"/>
          <p:cNvSpPr txBox="1">
            <a:spLocks noChangeArrowheads="1"/>
          </p:cNvSpPr>
          <p:nvPr/>
        </p:nvSpPr>
        <p:spPr bwMode="auto">
          <a:xfrm>
            <a:off x="7923213" y="3584575"/>
            <a:ext cx="3873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車両</a:t>
            </a:r>
          </a:p>
        </p:txBody>
      </p:sp>
      <p:sp>
        <p:nvSpPr>
          <p:cNvPr id="2061" name="Text Box 803"/>
          <p:cNvSpPr txBox="1">
            <a:spLocks noChangeArrowheads="1"/>
          </p:cNvSpPr>
          <p:nvPr/>
        </p:nvSpPr>
        <p:spPr bwMode="auto">
          <a:xfrm>
            <a:off x="8462963" y="5249863"/>
            <a:ext cx="6921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マンション</a:t>
            </a:r>
          </a:p>
        </p:txBody>
      </p:sp>
      <p:sp>
        <p:nvSpPr>
          <p:cNvPr id="2062" name="Text Box 804"/>
          <p:cNvSpPr txBox="1">
            <a:spLocks noChangeArrowheads="1"/>
          </p:cNvSpPr>
          <p:nvPr/>
        </p:nvSpPr>
        <p:spPr bwMode="auto">
          <a:xfrm>
            <a:off x="4908550" y="5249863"/>
            <a:ext cx="387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会社</a:t>
            </a:r>
          </a:p>
        </p:txBody>
      </p:sp>
      <p:sp>
        <p:nvSpPr>
          <p:cNvPr id="2063" name="Text Box 805"/>
          <p:cNvSpPr txBox="1">
            <a:spLocks noChangeArrowheads="1"/>
          </p:cNvSpPr>
          <p:nvPr/>
        </p:nvSpPr>
        <p:spPr bwMode="auto">
          <a:xfrm>
            <a:off x="7923213" y="6129338"/>
            <a:ext cx="5651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外出先</a:t>
            </a:r>
          </a:p>
        </p:txBody>
      </p:sp>
      <p:sp>
        <p:nvSpPr>
          <p:cNvPr id="2064" name="Text Box 806"/>
          <p:cNvSpPr txBox="1">
            <a:spLocks noChangeArrowheads="1"/>
          </p:cNvSpPr>
          <p:nvPr/>
        </p:nvSpPr>
        <p:spPr bwMode="auto">
          <a:xfrm>
            <a:off x="5402263" y="6129338"/>
            <a:ext cx="9461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カフェなど</a:t>
            </a:r>
          </a:p>
        </p:txBody>
      </p:sp>
      <p:sp>
        <p:nvSpPr>
          <p:cNvPr id="2065" name="Text Box 807"/>
          <p:cNvSpPr txBox="1">
            <a:spLocks noChangeArrowheads="1"/>
          </p:cNvSpPr>
          <p:nvPr/>
        </p:nvSpPr>
        <p:spPr bwMode="auto">
          <a:xfrm>
            <a:off x="5673725" y="3473450"/>
            <a:ext cx="49688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自宅</a:t>
            </a:r>
          </a:p>
        </p:txBody>
      </p:sp>
      <p:sp>
        <p:nvSpPr>
          <p:cNvPr id="2066" name="Text Box 808"/>
          <p:cNvSpPr txBox="1">
            <a:spLocks noChangeArrowheads="1"/>
          </p:cNvSpPr>
          <p:nvPr/>
        </p:nvSpPr>
        <p:spPr bwMode="auto">
          <a:xfrm>
            <a:off x="7105650" y="4619625"/>
            <a:ext cx="4889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メール</a:t>
            </a:r>
          </a:p>
        </p:txBody>
      </p:sp>
      <p:sp>
        <p:nvSpPr>
          <p:cNvPr id="2067" name="Text Box 809"/>
          <p:cNvSpPr txBox="1">
            <a:spLocks noChangeArrowheads="1"/>
          </p:cNvSpPr>
          <p:nvPr/>
        </p:nvSpPr>
        <p:spPr bwMode="auto">
          <a:xfrm>
            <a:off x="6264275" y="4619625"/>
            <a:ext cx="5905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ファイル</a:t>
            </a:r>
          </a:p>
        </p:txBody>
      </p:sp>
      <p:sp>
        <p:nvSpPr>
          <p:cNvPr id="2068" name="Text Box 810"/>
          <p:cNvSpPr txBox="1">
            <a:spLocks noChangeArrowheads="1"/>
          </p:cNvSpPr>
          <p:nvPr/>
        </p:nvSpPr>
        <p:spPr bwMode="auto">
          <a:xfrm>
            <a:off x="5568950" y="5070475"/>
            <a:ext cx="7937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ソフトウェア</a:t>
            </a:r>
          </a:p>
        </p:txBody>
      </p:sp>
      <p:sp>
        <p:nvSpPr>
          <p:cNvPr id="2069" name="Text Box 811"/>
          <p:cNvSpPr txBox="1">
            <a:spLocks noChangeArrowheads="1"/>
          </p:cNvSpPr>
          <p:nvPr/>
        </p:nvSpPr>
        <p:spPr bwMode="auto">
          <a:xfrm>
            <a:off x="6108700" y="5429250"/>
            <a:ext cx="7937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コミュニティ</a:t>
            </a:r>
          </a:p>
        </p:txBody>
      </p:sp>
      <p:sp>
        <p:nvSpPr>
          <p:cNvPr id="2070" name="Text Box 812"/>
          <p:cNvSpPr txBox="1">
            <a:spLocks noChangeArrowheads="1"/>
          </p:cNvSpPr>
          <p:nvPr/>
        </p:nvSpPr>
        <p:spPr bwMode="auto">
          <a:xfrm>
            <a:off x="6862763" y="5500688"/>
            <a:ext cx="8286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Web</a:t>
            </a: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サービス</a:t>
            </a:r>
          </a:p>
        </p:txBody>
      </p:sp>
      <p:sp>
        <p:nvSpPr>
          <p:cNvPr id="2071" name="Text Box 813"/>
          <p:cNvSpPr txBox="1">
            <a:spLocks noChangeArrowheads="1"/>
          </p:cNvSpPr>
          <p:nvPr/>
        </p:nvSpPr>
        <p:spPr bwMode="auto">
          <a:xfrm>
            <a:off x="7485063" y="5114925"/>
            <a:ext cx="9969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データストレージ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467"/>
          <p:cNvGrpSpPr>
            <a:grpSpLocks/>
          </p:cNvGrpSpPr>
          <p:nvPr/>
        </p:nvGrpSpPr>
        <p:grpSpPr bwMode="auto">
          <a:xfrm>
            <a:off x="182563" y="233363"/>
            <a:ext cx="4238625" cy="3219450"/>
            <a:chOff x="115" y="147"/>
            <a:chExt cx="2670" cy="2028"/>
          </a:xfrm>
        </p:grpSpPr>
        <p:grpSp>
          <p:nvGrpSpPr>
            <p:cNvPr id="3462" name="Group 20"/>
            <p:cNvGrpSpPr>
              <a:grpSpLocks/>
            </p:cNvGrpSpPr>
            <p:nvPr/>
          </p:nvGrpSpPr>
          <p:grpSpPr bwMode="auto">
            <a:xfrm>
              <a:off x="625" y="374"/>
              <a:ext cx="1758" cy="1758"/>
              <a:chOff x="1033" y="1389"/>
              <a:chExt cx="1905" cy="1905"/>
            </a:xfrm>
          </p:grpSpPr>
          <p:grpSp>
            <p:nvGrpSpPr>
              <p:cNvPr id="3628" name="Group 21"/>
              <p:cNvGrpSpPr>
                <a:grpSpLocks/>
              </p:cNvGrpSpPr>
              <p:nvPr/>
            </p:nvGrpSpPr>
            <p:grpSpPr bwMode="auto">
              <a:xfrm>
                <a:off x="1033" y="1389"/>
                <a:ext cx="1905" cy="1905"/>
                <a:chOff x="1033" y="1389"/>
                <a:chExt cx="1905" cy="1905"/>
              </a:xfrm>
            </p:grpSpPr>
            <p:grpSp>
              <p:nvGrpSpPr>
                <p:cNvPr id="3643" name="Group 22"/>
                <p:cNvGrpSpPr>
                  <a:grpSpLocks/>
                </p:cNvGrpSpPr>
                <p:nvPr/>
              </p:nvGrpSpPr>
              <p:grpSpPr bwMode="auto">
                <a:xfrm>
                  <a:off x="1758" y="1389"/>
                  <a:ext cx="454" cy="1905"/>
                  <a:chOff x="1805" y="1389"/>
                  <a:chExt cx="454" cy="1905"/>
                </a:xfrm>
              </p:grpSpPr>
              <p:sp>
                <p:nvSpPr>
                  <p:cNvPr id="3647" name="AutoShape 2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896" y="1298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648" name="AutoShape 24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1896" y="2931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644" name="Group 25"/>
                <p:cNvGrpSpPr>
                  <a:grpSpLocks/>
                </p:cNvGrpSpPr>
                <p:nvPr/>
              </p:nvGrpSpPr>
              <p:grpSpPr bwMode="auto">
                <a:xfrm rot="5400000">
                  <a:off x="1759" y="1388"/>
                  <a:ext cx="454" cy="1905"/>
                  <a:chOff x="1805" y="1389"/>
                  <a:chExt cx="454" cy="1905"/>
                </a:xfrm>
              </p:grpSpPr>
              <p:sp>
                <p:nvSpPr>
                  <p:cNvPr id="3645" name="AutoShape 2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896" y="1298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646" name="AutoShape 27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1896" y="2931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3629" name="Group 28"/>
              <p:cNvGrpSpPr>
                <a:grpSpLocks/>
              </p:cNvGrpSpPr>
              <p:nvPr/>
            </p:nvGrpSpPr>
            <p:grpSpPr bwMode="auto">
              <a:xfrm rot="1800000">
                <a:off x="1033" y="1389"/>
                <a:ext cx="1905" cy="1905"/>
                <a:chOff x="1033" y="1389"/>
                <a:chExt cx="1905" cy="1905"/>
              </a:xfrm>
            </p:grpSpPr>
            <p:grpSp>
              <p:nvGrpSpPr>
                <p:cNvPr id="3637" name="Group 29"/>
                <p:cNvGrpSpPr>
                  <a:grpSpLocks/>
                </p:cNvGrpSpPr>
                <p:nvPr/>
              </p:nvGrpSpPr>
              <p:grpSpPr bwMode="auto">
                <a:xfrm>
                  <a:off x="1758" y="1389"/>
                  <a:ext cx="454" cy="1905"/>
                  <a:chOff x="1805" y="1389"/>
                  <a:chExt cx="454" cy="1905"/>
                </a:xfrm>
              </p:grpSpPr>
              <p:sp>
                <p:nvSpPr>
                  <p:cNvPr id="3641" name="AutoShape 3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896" y="1298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642" name="AutoShape 31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1896" y="2931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638" name="Group 32"/>
                <p:cNvGrpSpPr>
                  <a:grpSpLocks/>
                </p:cNvGrpSpPr>
                <p:nvPr/>
              </p:nvGrpSpPr>
              <p:grpSpPr bwMode="auto">
                <a:xfrm rot="5400000">
                  <a:off x="1759" y="1388"/>
                  <a:ext cx="454" cy="1905"/>
                  <a:chOff x="1805" y="1389"/>
                  <a:chExt cx="454" cy="1905"/>
                </a:xfrm>
              </p:grpSpPr>
              <p:sp>
                <p:nvSpPr>
                  <p:cNvPr id="3639" name="AutoShape 3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896" y="1298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640" name="AutoShape 34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1896" y="2931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3630" name="Group 35"/>
              <p:cNvGrpSpPr>
                <a:grpSpLocks/>
              </p:cNvGrpSpPr>
              <p:nvPr/>
            </p:nvGrpSpPr>
            <p:grpSpPr bwMode="auto">
              <a:xfrm rot="3600000">
                <a:off x="1033" y="1389"/>
                <a:ext cx="1905" cy="1905"/>
                <a:chOff x="1033" y="1389"/>
                <a:chExt cx="1905" cy="1905"/>
              </a:xfrm>
            </p:grpSpPr>
            <p:grpSp>
              <p:nvGrpSpPr>
                <p:cNvPr id="3631" name="Group 36"/>
                <p:cNvGrpSpPr>
                  <a:grpSpLocks/>
                </p:cNvGrpSpPr>
                <p:nvPr/>
              </p:nvGrpSpPr>
              <p:grpSpPr bwMode="auto">
                <a:xfrm>
                  <a:off x="1758" y="1389"/>
                  <a:ext cx="454" cy="1905"/>
                  <a:chOff x="1805" y="1389"/>
                  <a:chExt cx="454" cy="1905"/>
                </a:xfrm>
              </p:grpSpPr>
              <p:sp>
                <p:nvSpPr>
                  <p:cNvPr id="3635" name="AutoShape 3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896" y="1298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636" name="AutoShape 38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1896" y="2931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632" name="Group 39"/>
                <p:cNvGrpSpPr>
                  <a:grpSpLocks/>
                </p:cNvGrpSpPr>
                <p:nvPr/>
              </p:nvGrpSpPr>
              <p:grpSpPr bwMode="auto">
                <a:xfrm rot="5400000">
                  <a:off x="1759" y="1388"/>
                  <a:ext cx="454" cy="1905"/>
                  <a:chOff x="1805" y="1389"/>
                  <a:chExt cx="454" cy="1905"/>
                </a:xfrm>
              </p:grpSpPr>
              <p:sp>
                <p:nvSpPr>
                  <p:cNvPr id="3633" name="AutoShape 4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896" y="1298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634" name="AutoShape 41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1896" y="2931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3463" name="Group 190"/>
            <p:cNvGrpSpPr>
              <a:grpSpLocks/>
            </p:cNvGrpSpPr>
            <p:nvPr/>
          </p:nvGrpSpPr>
          <p:grpSpPr bwMode="auto">
            <a:xfrm>
              <a:off x="370" y="1735"/>
              <a:ext cx="535" cy="411"/>
              <a:chOff x="512" y="2529"/>
              <a:chExt cx="738" cy="567"/>
            </a:xfrm>
          </p:grpSpPr>
          <p:sp>
            <p:nvSpPr>
              <p:cNvPr id="3616" name="Oval 191"/>
              <p:cNvSpPr>
                <a:spLocks noChangeArrowheads="1"/>
              </p:cNvSpPr>
              <p:nvPr/>
            </p:nvSpPr>
            <p:spPr bwMode="auto">
              <a:xfrm>
                <a:off x="880" y="2529"/>
                <a:ext cx="182" cy="18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17" name="Rectangle 192"/>
              <p:cNvSpPr>
                <a:spLocks noChangeArrowheads="1"/>
              </p:cNvSpPr>
              <p:nvPr/>
            </p:nvSpPr>
            <p:spPr bwMode="auto">
              <a:xfrm rot="-900000">
                <a:off x="625" y="2670"/>
                <a:ext cx="29" cy="19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18" name="Rectangle 193"/>
              <p:cNvSpPr>
                <a:spLocks noChangeArrowheads="1"/>
              </p:cNvSpPr>
              <p:nvPr/>
            </p:nvSpPr>
            <p:spPr bwMode="auto">
              <a:xfrm>
                <a:off x="682" y="2869"/>
                <a:ext cx="198" cy="28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19" name="Rectangle 194"/>
              <p:cNvSpPr>
                <a:spLocks noChangeArrowheads="1"/>
              </p:cNvSpPr>
              <p:nvPr/>
            </p:nvSpPr>
            <p:spPr bwMode="auto">
              <a:xfrm>
                <a:off x="512" y="2897"/>
                <a:ext cx="425" cy="28"/>
              </a:xfrm>
              <a:prstGeom prst="rect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20" name="Rectangle 195"/>
              <p:cNvSpPr>
                <a:spLocks noChangeArrowheads="1"/>
              </p:cNvSpPr>
              <p:nvPr/>
            </p:nvSpPr>
            <p:spPr bwMode="auto">
              <a:xfrm>
                <a:off x="540" y="2925"/>
                <a:ext cx="57" cy="171"/>
              </a:xfrm>
              <a:prstGeom prst="rect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21" name="Rectangle 196"/>
              <p:cNvSpPr>
                <a:spLocks noChangeArrowheads="1"/>
              </p:cNvSpPr>
              <p:nvPr/>
            </p:nvSpPr>
            <p:spPr bwMode="auto">
              <a:xfrm>
                <a:off x="852" y="2925"/>
                <a:ext cx="57" cy="171"/>
              </a:xfrm>
              <a:prstGeom prst="rect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22" name="AutoShape 197"/>
              <p:cNvSpPr>
                <a:spLocks noChangeArrowheads="1"/>
              </p:cNvSpPr>
              <p:nvPr/>
            </p:nvSpPr>
            <p:spPr bwMode="auto">
              <a:xfrm rot="-900000">
                <a:off x="968" y="2669"/>
                <a:ext cx="168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23" name="AutoShape 198"/>
              <p:cNvSpPr>
                <a:spLocks noChangeArrowheads="1"/>
              </p:cNvSpPr>
              <p:nvPr/>
            </p:nvSpPr>
            <p:spPr bwMode="auto">
              <a:xfrm rot="-900000">
                <a:off x="795" y="2784"/>
                <a:ext cx="199" cy="5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24" name="AutoShape 199"/>
              <p:cNvSpPr>
                <a:spLocks noChangeArrowheads="1"/>
              </p:cNvSpPr>
              <p:nvPr/>
            </p:nvSpPr>
            <p:spPr bwMode="auto">
              <a:xfrm>
                <a:off x="937" y="2954"/>
                <a:ext cx="227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25" name="AutoShape 200"/>
              <p:cNvSpPr>
                <a:spLocks noChangeArrowheads="1"/>
              </p:cNvSpPr>
              <p:nvPr/>
            </p:nvSpPr>
            <p:spPr bwMode="auto">
              <a:xfrm>
                <a:off x="965" y="3010"/>
                <a:ext cx="227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26" name="AutoShape 201"/>
              <p:cNvSpPr>
                <a:spLocks noChangeArrowheads="1"/>
              </p:cNvSpPr>
              <p:nvPr/>
            </p:nvSpPr>
            <p:spPr bwMode="auto">
              <a:xfrm rot="1800000">
                <a:off x="1136" y="2982"/>
                <a:ext cx="114" cy="56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27" name="AutoShape 202"/>
              <p:cNvSpPr>
                <a:spLocks noChangeArrowheads="1"/>
              </p:cNvSpPr>
              <p:nvPr/>
            </p:nvSpPr>
            <p:spPr bwMode="auto">
              <a:xfrm rot="1800000">
                <a:off x="1136" y="3039"/>
                <a:ext cx="114" cy="56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464" name="Group 203"/>
            <p:cNvGrpSpPr>
              <a:grpSpLocks/>
            </p:cNvGrpSpPr>
            <p:nvPr/>
          </p:nvGrpSpPr>
          <p:grpSpPr bwMode="auto">
            <a:xfrm>
              <a:off x="2270" y="1621"/>
              <a:ext cx="242" cy="554"/>
              <a:chOff x="1617" y="2387"/>
              <a:chExt cx="333" cy="765"/>
            </a:xfrm>
          </p:grpSpPr>
          <p:sp>
            <p:nvSpPr>
              <p:cNvPr id="3599" name="Oval 204"/>
              <p:cNvSpPr>
                <a:spLocks noChangeArrowheads="1"/>
              </p:cNvSpPr>
              <p:nvPr/>
            </p:nvSpPr>
            <p:spPr bwMode="auto">
              <a:xfrm>
                <a:off x="1703" y="2387"/>
                <a:ext cx="182" cy="18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00" name="AutoShape 205"/>
              <p:cNvSpPr>
                <a:spLocks noChangeArrowheads="1"/>
              </p:cNvSpPr>
              <p:nvPr/>
            </p:nvSpPr>
            <p:spPr bwMode="auto">
              <a:xfrm>
                <a:off x="1674" y="2557"/>
                <a:ext cx="168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3601" name="Group 206"/>
              <p:cNvGrpSpPr>
                <a:grpSpLocks/>
              </p:cNvGrpSpPr>
              <p:nvPr/>
            </p:nvGrpSpPr>
            <p:grpSpPr bwMode="auto">
              <a:xfrm rot="1800000">
                <a:off x="1894" y="2555"/>
                <a:ext cx="56" cy="113"/>
                <a:chOff x="2128" y="2614"/>
                <a:chExt cx="56" cy="141"/>
              </a:xfrm>
            </p:grpSpPr>
            <p:sp>
              <p:nvSpPr>
                <p:cNvPr id="3614" name="Rectangle 207"/>
                <p:cNvSpPr>
                  <a:spLocks noChangeArrowheads="1"/>
                </p:cNvSpPr>
                <p:nvPr/>
              </p:nvSpPr>
              <p:spPr bwMode="auto">
                <a:xfrm>
                  <a:off x="2128" y="2614"/>
                  <a:ext cx="56" cy="141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615" name="Rectangle 208"/>
                <p:cNvSpPr>
                  <a:spLocks noChangeArrowheads="1"/>
                </p:cNvSpPr>
                <p:nvPr/>
              </p:nvSpPr>
              <p:spPr bwMode="auto">
                <a:xfrm>
                  <a:off x="2135" y="2628"/>
                  <a:ext cx="39" cy="110"/>
                </a:xfrm>
                <a:prstGeom prst="rect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3602" name="AutoShape 209"/>
              <p:cNvSpPr>
                <a:spLocks noChangeArrowheads="1"/>
              </p:cNvSpPr>
              <p:nvPr/>
            </p:nvSpPr>
            <p:spPr bwMode="auto">
              <a:xfrm rot="-900000">
                <a:off x="1731" y="2670"/>
                <a:ext cx="199" cy="5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03" name="AutoShape 210"/>
              <p:cNvSpPr>
                <a:spLocks noChangeArrowheads="1"/>
              </p:cNvSpPr>
              <p:nvPr/>
            </p:nvSpPr>
            <p:spPr bwMode="auto">
              <a:xfrm rot="6300000">
                <a:off x="1660" y="2855"/>
                <a:ext cx="227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04" name="AutoShape 211"/>
              <p:cNvSpPr>
                <a:spLocks noChangeArrowheads="1"/>
              </p:cNvSpPr>
              <p:nvPr/>
            </p:nvSpPr>
            <p:spPr bwMode="auto">
              <a:xfrm rot="7200000">
                <a:off x="1603" y="2996"/>
                <a:ext cx="227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3605" name="Group 212"/>
              <p:cNvGrpSpPr>
                <a:grpSpLocks/>
              </p:cNvGrpSpPr>
              <p:nvPr/>
            </p:nvGrpSpPr>
            <p:grpSpPr bwMode="auto">
              <a:xfrm rot="-2700000">
                <a:off x="1731" y="2784"/>
                <a:ext cx="142" cy="368"/>
                <a:chOff x="1787" y="2897"/>
                <a:chExt cx="142" cy="368"/>
              </a:xfrm>
            </p:grpSpPr>
            <p:sp>
              <p:nvSpPr>
                <p:cNvPr id="3612" name="AutoShape 213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613" name="AutoShape 214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606" name="Group 215"/>
              <p:cNvGrpSpPr>
                <a:grpSpLocks/>
              </p:cNvGrpSpPr>
              <p:nvPr/>
            </p:nvGrpSpPr>
            <p:grpSpPr bwMode="auto">
              <a:xfrm rot="900000">
                <a:off x="1617" y="2784"/>
                <a:ext cx="199" cy="179"/>
                <a:chOff x="1759" y="3257"/>
                <a:chExt cx="199" cy="179"/>
              </a:xfrm>
            </p:grpSpPr>
            <p:sp>
              <p:nvSpPr>
                <p:cNvPr id="3607" name="Rectangle 216"/>
                <p:cNvSpPr>
                  <a:spLocks noChangeArrowheads="1"/>
                </p:cNvSpPr>
                <p:nvPr/>
              </p:nvSpPr>
              <p:spPr bwMode="auto">
                <a:xfrm>
                  <a:off x="1759" y="3294"/>
                  <a:ext cx="199" cy="142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608" name="AutoShape 217"/>
                <p:cNvSpPr>
                  <a:spLocks noChangeArrowheads="1"/>
                </p:cNvSpPr>
                <p:nvPr/>
              </p:nvSpPr>
              <p:spPr bwMode="auto">
                <a:xfrm>
                  <a:off x="1808" y="3257"/>
                  <a:ext cx="100" cy="1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512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320" y="15551"/>
                      </a:moveTo>
                      <a:cubicBezTo>
                        <a:pt x="3309" y="14173"/>
                        <a:pt x="2765" y="12508"/>
                        <a:pt x="2765" y="10800"/>
                      </a:cubicBezTo>
                      <a:cubicBezTo>
                        <a:pt x="2765" y="6362"/>
                        <a:pt x="6362" y="2765"/>
                        <a:pt x="10800" y="2765"/>
                      </a:cubicBezTo>
                      <a:cubicBezTo>
                        <a:pt x="15237" y="2765"/>
                        <a:pt x="18835" y="6362"/>
                        <a:pt x="18835" y="10800"/>
                      </a:cubicBezTo>
                      <a:cubicBezTo>
                        <a:pt x="18835" y="12508"/>
                        <a:pt x="18290" y="14173"/>
                        <a:pt x="17279" y="15551"/>
                      </a:cubicBezTo>
                      <a:lnTo>
                        <a:pt x="19509" y="17186"/>
                      </a:lnTo>
                      <a:cubicBezTo>
                        <a:pt x="20867" y="15334"/>
                        <a:pt x="21600" y="1309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3097"/>
                        <a:pt x="732" y="15334"/>
                        <a:pt x="2090" y="17186"/>
                      </a:cubicBezTo>
                      <a:lnTo>
                        <a:pt x="4320" y="15551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609" name="Group 218"/>
                <p:cNvGrpSpPr>
                  <a:grpSpLocks/>
                </p:cNvGrpSpPr>
                <p:nvPr/>
              </p:nvGrpSpPr>
              <p:grpSpPr bwMode="auto">
                <a:xfrm>
                  <a:off x="1816" y="3351"/>
                  <a:ext cx="85" cy="28"/>
                  <a:chOff x="1816" y="3351"/>
                  <a:chExt cx="141" cy="56"/>
                </a:xfrm>
              </p:grpSpPr>
              <p:sp>
                <p:nvSpPr>
                  <p:cNvPr id="3610" name="Rectangle 219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611" name="Rectangle 220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3465" name="Group 221"/>
            <p:cNvGrpSpPr>
              <a:grpSpLocks/>
            </p:cNvGrpSpPr>
            <p:nvPr/>
          </p:nvGrpSpPr>
          <p:grpSpPr bwMode="auto">
            <a:xfrm>
              <a:off x="398" y="204"/>
              <a:ext cx="494" cy="493"/>
              <a:chOff x="2411" y="2415"/>
              <a:chExt cx="681" cy="681"/>
            </a:xfrm>
          </p:grpSpPr>
          <p:sp>
            <p:nvSpPr>
              <p:cNvPr id="3577" name="AutoShape 222"/>
              <p:cNvSpPr>
                <a:spLocks noChangeArrowheads="1"/>
              </p:cNvSpPr>
              <p:nvPr/>
            </p:nvSpPr>
            <p:spPr bwMode="auto">
              <a:xfrm>
                <a:off x="2666" y="2812"/>
                <a:ext cx="171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78" name="AutoShape 223"/>
              <p:cNvSpPr>
                <a:spLocks noChangeArrowheads="1"/>
              </p:cNvSpPr>
              <p:nvPr/>
            </p:nvSpPr>
            <p:spPr bwMode="auto">
              <a:xfrm rot="6300000">
                <a:off x="2669" y="2897"/>
                <a:ext cx="200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79" name="AutoShape 224"/>
              <p:cNvSpPr>
                <a:spLocks noChangeArrowheads="1"/>
              </p:cNvSpPr>
              <p:nvPr/>
            </p:nvSpPr>
            <p:spPr bwMode="auto">
              <a:xfrm rot="6300000">
                <a:off x="2567" y="2912"/>
                <a:ext cx="171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80" name="Rectangle 225"/>
              <p:cNvSpPr>
                <a:spLocks noChangeArrowheads="1"/>
              </p:cNvSpPr>
              <p:nvPr/>
            </p:nvSpPr>
            <p:spPr bwMode="auto">
              <a:xfrm>
                <a:off x="2411" y="2699"/>
                <a:ext cx="681" cy="28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81" name="Rectangle 226"/>
              <p:cNvSpPr>
                <a:spLocks noChangeArrowheads="1"/>
              </p:cNvSpPr>
              <p:nvPr/>
            </p:nvSpPr>
            <p:spPr bwMode="auto">
              <a:xfrm>
                <a:off x="2440" y="2727"/>
                <a:ext cx="56" cy="36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82" name="Rectangle 227"/>
              <p:cNvSpPr>
                <a:spLocks noChangeArrowheads="1"/>
              </p:cNvSpPr>
              <p:nvPr/>
            </p:nvSpPr>
            <p:spPr bwMode="auto">
              <a:xfrm>
                <a:off x="3007" y="2727"/>
                <a:ext cx="56" cy="36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3583" name="Group 228"/>
              <p:cNvGrpSpPr>
                <a:grpSpLocks/>
              </p:cNvGrpSpPr>
              <p:nvPr/>
            </p:nvGrpSpPr>
            <p:grpSpPr bwMode="auto">
              <a:xfrm>
                <a:off x="2723" y="2443"/>
                <a:ext cx="284" cy="256"/>
                <a:chOff x="2723" y="2443"/>
                <a:chExt cx="284" cy="256"/>
              </a:xfrm>
            </p:grpSpPr>
            <p:sp>
              <p:nvSpPr>
                <p:cNvPr id="3595" name="Rectangle 229"/>
                <p:cNvSpPr>
                  <a:spLocks noChangeArrowheads="1"/>
                </p:cNvSpPr>
                <p:nvPr/>
              </p:nvSpPr>
              <p:spPr bwMode="auto">
                <a:xfrm>
                  <a:off x="2723" y="2443"/>
                  <a:ext cx="284" cy="199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96" name="Rectangle 230"/>
                <p:cNvSpPr>
                  <a:spLocks noChangeArrowheads="1"/>
                </p:cNvSpPr>
                <p:nvPr/>
              </p:nvSpPr>
              <p:spPr bwMode="auto">
                <a:xfrm>
                  <a:off x="2780" y="2670"/>
                  <a:ext cx="170" cy="29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97" name="Rectangle 231"/>
                <p:cNvSpPr>
                  <a:spLocks noChangeArrowheads="1"/>
                </p:cNvSpPr>
                <p:nvPr/>
              </p:nvSpPr>
              <p:spPr bwMode="auto">
                <a:xfrm>
                  <a:off x="2837" y="2642"/>
                  <a:ext cx="56" cy="28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98" name="Rectangle 232"/>
                <p:cNvSpPr>
                  <a:spLocks noChangeArrowheads="1"/>
                </p:cNvSpPr>
                <p:nvPr/>
              </p:nvSpPr>
              <p:spPr bwMode="auto">
                <a:xfrm>
                  <a:off x="2737" y="2458"/>
                  <a:ext cx="256" cy="17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3584" name="Oval 233"/>
              <p:cNvSpPr>
                <a:spLocks noChangeArrowheads="1"/>
              </p:cNvSpPr>
              <p:nvPr/>
            </p:nvSpPr>
            <p:spPr bwMode="auto">
              <a:xfrm>
                <a:off x="2581" y="2415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85" name="Rectangle 234"/>
              <p:cNvSpPr>
                <a:spLocks noChangeArrowheads="1"/>
              </p:cNvSpPr>
              <p:nvPr/>
            </p:nvSpPr>
            <p:spPr bwMode="auto">
              <a:xfrm>
                <a:off x="2610" y="2897"/>
                <a:ext cx="56" cy="14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86" name="AutoShape 235"/>
              <p:cNvSpPr>
                <a:spLocks noChangeArrowheads="1"/>
              </p:cNvSpPr>
              <p:nvPr/>
            </p:nvSpPr>
            <p:spPr bwMode="auto">
              <a:xfrm>
                <a:off x="2468" y="3010"/>
                <a:ext cx="170" cy="28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87" name="AutoShape 236"/>
              <p:cNvSpPr>
                <a:spLocks noChangeArrowheads="1"/>
              </p:cNvSpPr>
              <p:nvPr/>
            </p:nvSpPr>
            <p:spPr bwMode="auto">
              <a:xfrm>
                <a:off x="2638" y="3010"/>
                <a:ext cx="170" cy="28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88" name="Oval 237"/>
              <p:cNvSpPr>
                <a:spLocks noChangeArrowheads="1"/>
              </p:cNvSpPr>
              <p:nvPr/>
            </p:nvSpPr>
            <p:spPr bwMode="auto">
              <a:xfrm>
                <a:off x="2468" y="3039"/>
                <a:ext cx="57" cy="57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89" name="Oval 238"/>
              <p:cNvSpPr>
                <a:spLocks noChangeArrowheads="1"/>
              </p:cNvSpPr>
              <p:nvPr/>
            </p:nvSpPr>
            <p:spPr bwMode="auto">
              <a:xfrm>
                <a:off x="2610" y="3039"/>
                <a:ext cx="57" cy="57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90" name="AutoShape 239"/>
              <p:cNvSpPr>
                <a:spLocks noChangeArrowheads="1"/>
              </p:cNvSpPr>
              <p:nvPr/>
            </p:nvSpPr>
            <p:spPr bwMode="auto">
              <a:xfrm>
                <a:off x="2610" y="2982"/>
                <a:ext cx="56" cy="86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91" name="Oval 240"/>
              <p:cNvSpPr>
                <a:spLocks noChangeArrowheads="1"/>
              </p:cNvSpPr>
              <p:nvPr/>
            </p:nvSpPr>
            <p:spPr bwMode="auto">
              <a:xfrm>
                <a:off x="2751" y="3039"/>
                <a:ext cx="57" cy="57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92" name="AutoShape 241"/>
              <p:cNvSpPr>
                <a:spLocks noChangeArrowheads="1"/>
              </p:cNvSpPr>
              <p:nvPr/>
            </p:nvSpPr>
            <p:spPr bwMode="auto">
              <a:xfrm>
                <a:off x="2496" y="2869"/>
                <a:ext cx="312" cy="56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93" name="AutoShape 242"/>
              <p:cNvSpPr>
                <a:spLocks noChangeArrowheads="1"/>
              </p:cNvSpPr>
              <p:nvPr/>
            </p:nvSpPr>
            <p:spPr bwMode="auto">
              <a:xfrm rot="-1800000">
                <a:off x="2638" y="2670"/>
                <a:ext cx="226" cy="56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94" name="AutoShape 243"/>
              <p:cNvSpPr>
                <a:spLocks noChangeArrowheads="1"/>
              </p:cNvSpPr>
              <p:nvPr/>
            </p:nvSpPr>
            <p:spPr bwMode="auto">
              <a:xfrm>
                <a:off x="2496" y="2557"/>
                <a:ext cx="283" cy="368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466" name="Group 352"/>
            <p:cNvGrpSpPr>
              <a:grpSpLocks/>
            </p:cNvGrpSpPr>
            <p:nvPr/>
          </p:nvGrpSpPr>
          <p:grpSpPr bwMode="auto">
            <a:xfrm>
              <a:off x="965" y="969"/>
              <a:ext cx="303" cy="187"/>
              <a:chOff x="682" y="601"/>
              <a:chExt cx="552" cy="340"/>
            </a:xfrm>
          </p:grpSpPr>
          <p:sp>
            <p:nvSpPr>
              <p:cNvPr id="3574" name="AutoShape 353" descr="市松模様 (大)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241" cy="284"/>
              </a:xfrm>
              <a:prstGeom prst="cube">
                <a:avLst>
                  <a:gd name="adj" fmla="val 13352"/>
                </a:avLst>
              </a:prstGeom>
              <a:pattFill prst="lgCheck">
                <a:fgClr>
                  <a:srgbClr val="CC0099"/>
                </a:fgClr>
                <a:bgClr>
                  <a:srgbClr val="FF66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75" name="AutoShape 354" descr="ひし形 (点)"/>
              <p:cNvSpPr>
                <a:spLocks noChangeArrowheads="1"/>
              </p:cNvSpPr>
              <p:nvPr/>
            </p:nvSpPr>
            <p:spPr bwMode="auto">
              <a:xfrm>
                <a:off x="993" y="657"/>
                <a:ext cx="241" cy="284"/>
              </a:xfrm>
              <a:prstGeom prst="cube">
                <a:avLst>
                  <a:gd name="adj" fmla="val 13352"/>
                </a:avLst>
              </a:prstGeom>
              <a:pattFill prst="dotDmnd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76" name="AutoShape 355" descr="格子 (小)"/>
              <p:cNvSpPr>
                <a:spLocks noChangeArrowheads="1"/>
              </p:cNvSpPr>
              <p:nvPr/>
            </p:nvSpPr>
            <p:spPr bwMode="auto">
              <a:xfrm>
                <a:off x="823" y="601"/>
                <a:ext cx="241" cy="284"/>
              </a:xfrm>
              <a:prstGeom prst="cube">
                <a:avLst>
                  <a:gd name="adj" fmla="val 13352"/>
                </a:avLst>
              </a:prstGeom>
              <a:pattFill prst="smGrid">
                <a:fgClr>
                  <a:srgbClr val="009999"/>
                </a:fgClr>
                <a:bgClr>
                  <a:srgbClr val="00CC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467" name="Group 356"/>
            <p:cNvGrpSpPr>
              <a:grpSpLocks/>
            </p:cNvGrpSpPr>
            <p:nvPr/>
          </p:nvGrpSpPr>
          <p:grpSpPr bwMode="auto">
            <a:xfrm>
              <a:off x="994" y="1395"/>
              <a:ext cx="253" cy="218"/>
              <a:chOff x="4765" y="2727"/>
              <a:chExt cx="396" cy="340"/>
            </a:xfrm>
          </p:grpSpPr>
          <p:sp>
            <p:nvSpPr>
              <p:cNvPr id="3572" name="AutoShape 357"/>
              <p:cNvSpPr>
                <a:spLocks noChangeArrowheads="1"/>
              </p:cNvSpPr>
              <p:nvPr/>
            </p:nvSpPr>
            <p:spPr bwMode="auto">
              <a:xfrm>
                <a:off x="4765" y="2727"/>
                <a:ext cx="255" cy="255"/>
              </a:xfrm>
              <a:prstGeom prst="smileyFace">
                <a:avLst>
                  <a:gd name="adj" fmla="val 4653"/>
                </a:avLst>
              </a:prstGeom>
              <a:solidFill>
                <a:srgbClr val="FF9900"/>
              </a:solidFill>
              <a:ln w="190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73" name="AutoShape 358"/>
              <p:cNvSpPr>
                <a:spLocks noChangeArrowheads="1"/>
              </p:cNvSpPr>
              <p:nvPr/>
            </p:nvSpPr>
            <p:spPr bwMode="auto">
              <a:xfrm>
                <a:off x="4906" y="2812"/>
                <a:ext cx="255" cy="255"/>
              </a:xfrm>
              <a:prstGeom prst="smileyFace">
                <a:avLst>
                  <a:gd name="adj" fmla="val 4653"/>
                </a:avLst>
              </a:prstGeom>
              <a:solidFill>
                <a:srgbClr val="99CCFF"/>
              </a:solidFill>
              <a:ln w="190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468" name="Group 359"/>
            <p:cNvGrpSpPr>
              <a:grpSpLocks/>
            </p:cNvGrpSpPr>
            <p:nvPr/>
          </p:nvGrpSpPr>
          <p:grpSpPr bwMode="auto">
            <a:xfrm>
              <a:off x="1362" y="1593"/>
              <a:ext cx="252" cy="210"/>
              <a:chOff x="1816" y="658"/>
              <a:chExt cx="510" cy="424"/>
            </a:xfrm>
          </p:grpSpPr>
          <p:grpSp>
            <p:nvGrpSpPr>
              <p:cNvPr id="3558" name="Group 360"/>
              <p:cNvGrpSpPr>
                <a:grpSpLocks/>
              </p:cNvGrpSpPr>
              <p:nvPr/>
            </p:nvGrpSpPr>
            <p:grpSpPr bwMode="auto">
              <a:xfrm>
                <a:off x="1816" y="658"/>
                <a:ext cx="397" cy="311"/>
                <a:chOff x="1504" y="2812"/>
                <a:chExt cx="397" cy="311"/>
              </a:xfrm>
            </p:grpSpPr>
            <p:sp>
              <p:nvSpPr>
                <p:cNvPr id="3566" name="AutoShape 361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311"/>
                </a:xfrm>
                <a:prstGeom prst="roundRect">
                  <a:avLst>
                    <a:gd name="adj" fmla="val 9324"/>
                  </a:avLst>
                </a:prstGeom>
                <a:solidFill>
                  <a:srgbClr val="CCFF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67" name="AutoShape 362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68" name="Rectangle 363"/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341" cy="2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69" name="Rectangle 364" descr="横線"/>
                <p:cNvSpPr>
                  <a:spLocks noChangeArrowheads="1"/>
                </p:cNvSpPr>
                <p:nvPr/>
              </p:nvSpPr>
              <p:spPr bwMode="auto">
                <a:xfrm>
                  <a:off x="1788" y="2925"/>
                  <a:ext cx="86" cy="171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70" name="Rectangle 365" descr="横線"/>
                <p:cNvSpPr>
                  <a:spLocks noChangeArrowheads="1"/>
                </p:cNvSpPr>
                <p:nvPr/>
              </p:nvSpPr>
              <p:spPr bwMode="auto">
                <a:xfrm>
                  <a:off x="1532" y="2982"/>
                  <a:ext cx="227" cy="114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71" name="Rectangle 366" descr="横線 (太)"/>
                <p:cNvSpPr>
                  <a:spLocks noChangeArrowheads="1"/>
                </p:cNvSpPr>
                <p:nvPr/>
              </p:nvSpPr>
              <p:spPr bwMode="auto">
                <a:xfrm>
                  <a:off x="1532" y="2925"/>
                  <a:ext cx="227" cy="29"/>
                </a:xfrm>
                <a:prstGeom prst="rect">
                  <a:avLst/>
                </a:prstGeom>
                <a:pattFill prst="dkHorz">
                  <a:fgClr>
                    <a:srgbClr val="5F5F5F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559" name="Group 367"/>
              <p:cNvGrpSpPr>
                <a:grpSpLocks/>
              </p:cNvGrpSpPr>
              <p:nvPr/>
            </p:nvGrpSpPr>
            <p:grpSpPr bwMode="auto">
              <a:xfrm>
                <a:off x="1929" y="771"/>
                <a:ext cx="397" cy="311"/>
                <a:chOff x="1504" y="2812"/>
                <a:chExt cx="397" cy="311"/>
              </a:xfrm>
            </p:grpSpPr>
            <p:sp>
              <p:nvSpPr>
                <p:cNvPr id="3560" name="AutoShape 368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311"/>
                </a:xfrm>
                <a:prstGeom prst="roundRect">
                  <a:avLst>
                    <a:gd name="adj" fmla="val 9324"/>
                  </a:avLst>
                </a:prstGeom>
                <a:solidFill>
                  <a:srgbClr val="CCFF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61" name="AutoShape 369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62" name="Rectangle 370"/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341" cy="28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63" name="Rectangle 371" descr="横線"/>
                <p:cNvSpPr>
                  <a:spLocks noChangeArrowheads="1"/>
                </p:cNvSpPr>
                <p:nvPr/>
              </p:nvSpPr>
              <p:spPr bwMode="auto">
                <a:xfrm>
                  <a:off x="1788" y="2925"/>
                  <a:ext cx="86" cy="171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64" name="Rectangle 372" descr="横線"/>
                <p:cNvSpPr>
                  <a:spLocks noChangeArrowheads="1"/>
                </p:cNvSpPr>
                <p:nvPr/>
              </p:nvSpPr>
              <p:spPr bwMode="auto">
                <a:xfrm>
                  <a:off x="1532" y="2982"/>
                  <a:ext cx="227" cy="114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65" name="Rectangle 373" descr="横線 (太)"/>
                <p:cNvSpPr>
                  <a:spLocks noChangeArrowheads="1"/>
                </p:cNvSpPr>
                <p:nvPr/>
              </p:nvSpPr>
              <p:spPr bwMode="auto">
                <a:xfrm>
                  <a:off x="1532" y="2925"/>
                  <a:ext cx="227" cy="29"/>
                </a:xfrm>
                <a:prstGeom prst="rect">
                  <a:avLst/>
                </a:prstGeom>
                <a:pattFill prst="dkHorz">
                  <a:fgClr>
                    <a:srgbClr val="5F5F5F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3469" name="Group 375"/>
            <p:cNvGrpSpPr>
              <a:grpSpLocks/>
            </p:cNvGrpSpPr>
            <p:nvPr/>
          </p:nvGrpSpPr>
          <p:grpSpPr bwMode="auto">
            <a:xfrm>
              <a:off x="1380" y="674"/>
              <a:ext cx="185" cy="203"/>
              <a:chOff x="4226" y="3239"/>
              <a:chExt cx="283" cy="310"/>
            </a:xfrm>
          </p:grpSpPr>
          <p:sp>
            <p:nvSpPr>
              <p:cNvPr id="3555" name="AutoShape 376"/>
              <p:cNvSpPr>
                <a:spLocks noChangeArrowheads="1"/>
              </p:cNvSpPr>
              <p:nvPr/>
            </p:nvSpPr>
            <p:spPr bwMode="auto">
              <a:xfrm rot="-900000">
                <a:off x="4258" y="3239"/>
                <a:ext cx="173" cy="167"/>
              </a:xfrm>
              <a:prstGeom prst="foldedCorner">
                <a:avLst>
                  <a:gd name="adj" fmla="val 23736"/>
                </a:avLst>
              </a:prstGeom>
              <a:solidFill>
                <a:schemeClr val="accent1"/>
              </a:solid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56" name="AutoShape 377"/>
              <p:cNvSpPr>
                <a:spLocks noChangeArrowheads="1"/>
              </p:cNvSpPr>
              <p:nvPr/>
            </p:nvSpPr>
            <p:spPr bwMode="auto">
              <a:xfrm rot="-900000">
                <a:off x="4229" y="3293"/>
                <a:ext cx="173" cy="169"/>
              </a:xfrm>
              <a:prstGeom prst="foldedCorner">
                <a:avLst>
                  <a:gd name="adj" fmla="val 23736"/>
                </a:avLst>
              </a:prstGeom>
              <a:solidFill>
                <a:schemeClr val="accent1"/>
              </a:solid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57" name="AutoShape 378"/>
              <p:cNvSpPr>
                <a:spLocks noChangeArrowheads="1"/>
              </p:cNvSpPr>
              <p:nvPr/>
            </p:nvSpPr>
            <p:spPr bwMode="auto">
              <a:xfrm>
                <a:off x="4226" y="3351"/>
                <a:ext cx="283" cy="198"/>
              </a:xfrm>
              <a:prstGeom prst="flowChartPunchedCard">
                <a:avLst/>
              </a:prstGeom>
              <a:solidFill>
                <a:srgbClr val="FFCC00"/>
              </a:solidFill>
              <a:ln w="28575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470" name="Group 379"/>
            <p:cNvGrpSpPr>
              <a:grpSpLocks/>
            </p:cNvGrpSpPr>
            <p:nvPr/>
          </p:nvGrpSpPr>
          <p:grpSpPr bwMode="auto">
            <a:xfrm rot="-900000">
              <a:off x="1759" y="941"/>
              <a:ext cx="202" cy="142"/>
              <a:chOff x="4226" y="3464"/>
              <a:chExt cx="283" cy="199"/>
            </a:xfrm>
          </p:grpSpPr>
          <p:sp>
            <p:nvSpPr>
              <p:cNvPr id="3553" name="Rectangle 380"/>
              <p:cNvSpPr>
                <a:spLocks noChangeArrowheads="1"/>
              </p:cNvSpPr>
              <p:nvPr/>
            </p:nvSpPr>
            <p:spPr bwMode="auto">
              <a:xfrm>
                <a:off x="4226" y="3464"/>
                <a:ext cx="283" cy="199"/>
              </a:xfrm>
              <a:prstGeom prst="rect">
                <a:avLst/>
              </a:prstGeom>
              <a:solidFill>
                <a:srgbClr val="666699"/>
              </a:solidFill>
              <a:ln w="25400">
                <a:solidFill>
                  <a:srgbClr val="3333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54" name="AutoShape 381"/>
              <p:cNvSpPr>
                <a:spLocks noChangeArrowheads="1"/>
              </p:cNvSpPr>
              <p:nvPr/>
            </p:nvSpPr>
            <p:spPr bwMode="auto">
              <a:xfrm>
                <a:off x="4226" y="3464"/>
                <a:ext cx="283" cy="113"/>
              </a:xfrm>
              <a:custGeom>
                <a:avLst/>
                <a:gdLst>
                  <a:gd name="T0" fmla="*/ 3 w 21600"/>
                  <a:gd name="T1" fmla="*/ 0 h 21600"/>
                  <a:gd name="T2" fmla="*/ 2 w 21600"/>
                  <a:gd name="T3" fmla="*/ 1 h 21600"/>
                  <a:gd name="T4" fmla="*/ 0 w 21600"/>
                  <a:gd name="T5" fmla="*/ 0 h 21600"/>
                  <a:gd name="T6" fmla="*/ 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969 w 21600"/>
                  <a:gd name="T13" fmla="*/ 4014 h 21600"/>
                  <a:gd name="T14" fmla="*/ 17631 w 21600"/>
                  <a:gd name="T15" fmla="*/ 175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320" y="21600"/>
                    </a:lnTo>
                    <a:lnTo>
                      <a:pt x="1728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99"/>
              </a:solidFill>
              <a:ln w="25400">
                <a:solidFill>
                  <a:srgbClr val="3333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471" name="Line 384"/>
            <p:cNvSpPr>
              <a:spLocks noChangeShapeType="1"/>
            </p:cNvSpPr>
            <p:nvPr/>
          </p:nvSpPr>
          <p:spPr bwMode="auto">
            <a:xfrm flipV="1">
              <a:off x="909" y="1735"/>
              <a:ext cx="198" cy="17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2" name="Line 385"/>
            <p:cNvSpPr>
              <a:spLocks noChangeShapeType="1"/>
            </p:cNvSpPr>
            <p:nvPr/>
          </p:nvSpPr>
          <p:spPr bwMode="auto">
            <a:xfrm flipH="1" flipV="1">
              <a:off x="2099" y="1621"/>
              <a:ext cx="126" cy="202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73" name="Group 389"/>
            <p:cNvGrpSpPr>
              <a:grpSpLocks/>
            </p:cNvGrpSpPr>
            <p:nvPr/>
          </p:nvGrpSpPr>
          <p:grpSpPr bwMode="auto">
            <a:xfrm>
              <a:off x="1703" y="1281"/>
              <a:ext cx="268" cy="238"/>
              <a:chOff x="2213" y="941"/>
              <a:chExt cx="268" cy="238"/>
            </a:xfrm>
          </p:grpSpPr>
          <p:sp>
            <p:nvSpPr>
              <p:cNvPr id="3551" name="AutoShape 374"/>
              <p:cNvSpPr>
                <a:spLocks noChangeArrowheads="1"/>
              </p:cNvSpPr>
              <p:nvPr/>
            </p:nvSpPr>
            <p:spPr bwMode="auto">
              <a:xfrm>
                <a:off x="2213" y="941"/>
                <a:ext cx="227" cy="152"/>
              </a:xfrm>
              <a:prstGeom prst="can">
                <a:avLst>
                  <a:gd name="adj" fmla="val 35241"/>
                </a:avLst>
              </a:prstGeom>
              <a:solidFill>
                <a:srgbClr val="99CC00"/>
              </a:solidFill>
              <a:ln w="2540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52" name="AutoShape 388"/>
              <p:cNvSpPr>
                <a:spLocks noChangeArrowheads="1"/>
              </p:cNvSpPr>
              <p:nvPr/>
            </p:nvSpPr>
            <p:spPr bwMode="auto">
              <a:xfrm>
                <a:off x="2254" y="1028"/>
                <a:ext cx="227" cy="151"/>
              </a:xfrm>
              <a:prstGeom prst="can">
                <a:avLst>
                  <a:gd name="adj" fmla="val 35241"/>
                </a:avLst>
              </a:prstGeom>
              <a:solidFill>
                <a:srgbClr val="99CC00"/>
              </a:solidFill>
              <a:ln w="2540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3474" name="Line 390"/>
            <p:cNvSpPr>
              <a:spLocks noChangeShapeType="1"/>
            </p:cNvSpPr>
            <p:nvPr/>
          </p:nvSpPr>
          <p:spPr bwMode="auto">
            <a:xfrm>
              <a:off x="739" y="544"/>
              <a:ext cx="283" cy="284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75" name="Group 391"/>
            <p:cNvGrpSpPr>
              <a:grpSpLocks/>
            </p:cNvGrpSpPr>
            <p:nvPr/>
          </p:nvGrpSpPr>
          <p:grpSpPr bwMode="auto">
            <a:xfrm>
              <a:off x="2270" y="147"/>
              <a:ext cx="224" cy="623"/>
              <a:chOff x="1419" y="3209"/>
              <a:chExt cx="340" cy="944"/>
            </a:xfrm>
          </p:grpSpPr>
          <p:sp>
            <p:nvSpPr>
              <p:cNvPr id="3529" name="AutoShape 392"/>
              <p:cNvSpPr>
                <a:spLocks noChangeArrowheads="1"/>
              </p:cNvSpPr>
              <p:nvPr/>
            </p:nvSpPr>
            <p:spPr bwMode="auto">
              <a:xfrm>
                <a:off x="1645" y="3294"/>
                <a:ext cx="114" cy="11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 h 21600"/>
                  <a:gd name="T8" fmla="*/ 0 w 21600"/>
                  <a:gd name="T9" fmla="*/ 1 h 21600"/>
                  <a:gd name="T10" fmla="*/ 1 w 21600"/>
                  <a:gd name="T11" fmla="*/ 1 h 21600"/>
                  <a:gd name="T12" fmla="*/ 1 w 21600"/>
                  <a:gd name="T13" fmla="*/ 0 h 21600"/>
                  <a:gd name="T14" fmla="*/ 1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221 w 21600"/>
                  <a:gd name="T25" fmla="*/ 3221 h 21600"/>
                  <a:gd name="T26" fmla="*/ 18379 w 21600"/>
                  <a:gd name="T27" fmla="*/ 18379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194" y="10800"/>
                    </a:moveTo>
                    <a:cubicBezTo>
                      <a:pt x="3194" y="15001"/>
                      <a:pt x="6599" y="18406"/>
                      <a:pt x="10800" y="18406"/>
                    </a:cubicBezTo>
                    <a:cubicBezTo>
                      <a:pt x="15001" y="18406"/>
                      <a:pt x="18406" y="15001"/>
                      <a:pt x="18406" y="10800"/>
                    </a:cubicBezTo>
                    <a:cubicBezTo>
                      <a:pt x="18406" y="6599"/>
                      <a:pt x="15001" y="3194"/>
                      <a:pt x="10800" y="3194"/>
                    </a:cubicBezTo>
                    <a:cubicBezTo>
                      <a:pt x="6599" y="3194"/>
                      <a:pt x="3194" y="6599"/>
                      <a:pt x="3194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30" name="Rectangle 393"/>
              <p:cNvSpPr>
                <a:spLocks noChangeArrowheads="1"/>
              </p:cNvSpPr>
              <p:nvPr/>
            </p:nvSpPr>
            <p:spPr bwMode="auto">
              <a:xfrm>
                <a:off x="1688" y="3209"/>
                <a:ext cx="28" cy="113"/>
              </a:xfrm>
              <a:prstGeom prst="rect">
                <a:avLst/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3531" name="Group 394"/>
              <p:cNvGrpSpPr>
                <a:grpSpLocks/>
              </p:cNvGrpSpPr>
              <p:nvPr/>
            </p:nvGrpSpPr>
            <p:grpSpPr bwMode="auto">
              <a:xfrm rot="-900000">
                <a:off x="1447" y="3776"/>
                <a:ext cx="142" cy="368"/>
                <a:chOff x="1787" y="2897"/>
                <a:chExt cx="142" cy="368"/>
              </a:xfrm>
            </p:grpSpPr>
            <p:sp>
              <p:nvSpPr>
                <p:cNvPr id="3549" name="AutoShape 395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50" name="AutoShape 396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3532" name="Oval 397"/>
              <p:cNvSpPr>
                <a:spLocks noChangeArrowheads="1"/>
              </p:cNvSpPr>
              <p:nvPr/>
            </p:nvSpPr>
            <p:spPr bwMode="auto">
              <a:xfrm>
                <a:off x="1419" y="3351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33" name="AutoShape 398"/>
              <p:cNvSpPr>
                <a:spLocks noChangeArrowheads="1"/>
              </p:cNvSpPr>
              <p:nvPr/>
            </p:nvSpPr>
            <p:spPr bwMode="auto">
              <a:xfrm>
                <a:off x="1419" y="3522"/>
                <a:ext cx="170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34" name="AutoShape 399"/>
              <p:cNvSpPr>
                <a:spLocks noChangeArrowheads="1"/>
              </p:cNvSpPr>
              <p:nvPr/>
            </p:nvSpPr>
            <p:spPr bwMode="auto">
              <a:xfrm rot="2700000">
                <a:off x="1588" y="3466"/>
                <a:ext cx="57" cy="17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35" name="AutoShape 400"/>
              <p:cNvSpPr>
                <a:spLocks noChangeArrowheads="1"/>
              </p:cNvSpPr>
              <p:nvPr/>
            </p:nvSpPr>
            <p:spPr bwMode="auto">
              <a:xfrm rot="900000">
                <a:off x="1653" y="3352"/>
                <a:ext cx="57" cy="17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3536" name="Group 401"/>
              <p:cNvGrpSpPr>
                <a:grpSpLocks/>
              </p:cNvGrpSpPr>
              <p:nvPr/>
            </p:nvGrpSpPr>
            <p:grpSpPr bwMode="auto">
              <a:xfrm rot="-900000">
                <a:off x="1419" y="3776"/>
                <a:ext cx="142" cy="368"/>
                <a:chOff x="1787" y="2897"/>
                <a:chExt cx="142" cy="368"/>
              </a:xfrm>
            </p:grpSpPr>
            <p:sp>
              <p:nvSpPr>
                <p:cNvPr id="3547" name="AutoShape 402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48" name="AutoShape 403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537" name="Group 404"/>
              <p:cNvGrpSpPr>
                <a:grpSpLocks/>
              </p:cNvGrpSpPr>
              <p:nvPr/>
            </p:nvGrpSpPr>
            <p:grpSpPr bwMode="auto">
              <a:xfrm rot="1800000">
                <a:off x="1667" y="3519"/>
                <a:ext cx="56" cy="113"/>
                <a:chOff x="2128" y="2614"/>
                <a:chExt cx="56" cy="141"/>
              </a:xfrm>
            </p:grpSpPr>
            <p:sp>
              <p:nvSpPr>
                <p:cNvPr id="3545" name="Rectangle 405"/>
                <p:cNvSpPr>
                  <a:spLocks noChangeArrowheads="1"/>
                </p:cNvSpPr>
                <p:nvPr/>
              </p:nvSpPr>
              <p:spPr bwMode="auto">
                <a:xfrm>
                  <a:off x="2128" y="2614"/>
                  <a:ext cx="56" cy="141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46" name="Rectangle 406"/>
                <p:cNvSpPr>
                  <a:spLocks noChangeArrowheads="1"/>
                </p:cNvSpPr>
                <p:nvPr/>
              </p:nvSpPr>
              <p:spPr bwMode="auto">
                <a:xfrm>
                  <a:off x="2135" y="2628"/>
                  <a:ext cx="39" cy="110"/>
                </a:xfrm>
                <a:prstGeom prst="rect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3538" name="AutoShape 407"/>
              <p:cNvSpPr>
                <a:spLocks noChangeArrowheads="1"/>
              </p:cNvSpPr>
              <p:nvPr/>
            </p:nvSpPr>
            <p:spPr bwMode="auto">
              <a:xfrm rot="-900000">
                <a:off x="1504" y="3634"/>
                <a:ext cx="199" cy="5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3539" name="Group 408"/>
              <p:cNvGrpSpPr>
                <a:grpSpLocks/>
              </p:cNvGrpSpPr>
              <p:nvPr/>
            </p:nvGrpSpPr>
            <p:grpSpPr bwMode="auto">
              <a:xfrm>
                <a:off x="1447" y="3974"/>
                <a:ext cx="199" cy="179"/>
                <a:chOff x="1759" y="3257"/>
                <a:chExt cx="199" cy="179"/>
              </a:xfrm>
            </p:grpSpPr>
            <p:sp>
              <p:nvSpPr>
                <p:cNvPr id="3540" name="Rectangle 409"/>
                <p:cNvSpPr>
                  <a:spLocks noChangeArrowheads="1"/>
                </p:cNvSpPr>
                <p:nvPr/>
              </p:nvSpPr>
              <p:spPr bwMode="auto">
                <a:xfrm>
                  <a:off x="1759" y="3294"/>
                  <a:ext cx="199" cy="142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41" name="AutoShape 410"/>
                <p:cNvSpPr>
                  <a:spLocks noChangeArrowheads="1"/>
                </p:cNvSpPr>
                <p:nvPr/>
              </p:nvSpPr>
              <p:spPr bwMode="auto">
                <a:xfrm>
                  <a:off x="1808" y="3257"/>
                  <a:ext cx="100" cy="1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512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320" y="15551"/>
                      </a:moveTo>
                      <a:cubicBezTo>
                        <a:pt x="3309" y="14173"/>
                        <a:pt x="2765" y="12508"/>
                        <a:pt x="2765" y="10800"/>
                      </a:cubicBezTo>
                      <a:cubicBezTo>
                        <a:pt x="2765" y="6362"/>
                        <a:pt x="6362" y="2765"/>
                        <a:pt x="10800" y="2765"/>
                      </a:cubicBezTo>
                      <a:cubicBezTo>
                        <a:pt x="15237" y="2765"/>
                        <a:pt x="18835" y="6362"/>
                        <a:pt x="18835" y="10800"/>
                      </a:cubicBezTo>
                      <a:cubicBezTo>
                        <a:pt x="18835" y="12508"/>
                        <a:pt x="18290" y="14173"/>
                        <a:pt x="17279" y="15551"/>
                      </a:cubicBezTo>
                      <a:lnTo>
                        <a:pt x="19509" y="17186"/>
                      </a:lnTo>
                      <a:cubicBezTo>
                        <a:pt x="20867" y="15334"/>
                        <a:pt x="21600" y="1309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3097"/>
                        <a:pt x="732" y="15334"/>
                        <a:pt x="2090" y="17186"/>
                      </a:cubicBezTo>
                      <a:lnTo>
                        <a:pt x="4320" y="15551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542" name="Group 411"/>
                <p:cNvGrpSpPr>
                  <a:grpSpLocks/>
                </p:cNvGrpSpPr>
                <p:nvPr/>
              </p:nvGrpSpPr>
              <p:grpSpPr bwMode="auto">
                <a:xfrm>
                  <a:off x="1816" y="3351"/>
                  <a:ext cx="85" cy="28"/>
                  <a:chOff x="1816" y="3351"/>
                  <a:chExt cx="141" cy="56"/>
                </a:xfrm>
              </p:grpSpPr>
              <p:sp>
                <p:nvSpPr>
                  <p:cNvPr id="3543" name="Rectangle 412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544" name="Rectangle 413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sp>
          <p:nvSpPr>
            <p:cNvPr id="3476" name="Line 414"/>
            <p:cNvSpPr>
              <a:spLocks noChangeShapeType="1"/>
            </p:cNvSpPr>
            <p:nvPr/>
          </p:nvSpPr>
          <p:spPr bwMode="auto">
            <a:xfrm flipH="1">
              <a:off x="2014" y="657"/>
              <a:ext cx="199" cy="17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77" name="Group 415"/>
            <p:cNvGrpSpPr>
              <a:grpSpLocks/>
            </p:cNvGrpSpPr>
            <p:nvPr/>
          </p:nvGrpSpPr>
          <p:grpSpPr bwMode="auto">
            <a:xfrm>
              <a:off x="115" y="1026"/>
              <a:ext cx="392" cy="454"/>
              <a:chOff x="0" y="1565"/>
              <a:chExt cx="709" cy="821"/>
            </a:xfrm>
          </p:grpSpPr>
          <p:sp>
            <p:nvSpPr>
              <p:cNvPr id="3503" name="Oval 416"/>
              <p:cNvSpPr>
                <a:spLocks noChangeArrowheads="1"/>
              </p:cNvSpPr>
              <p:nvPr/>
            </p:nvSpPr>
            <p:spPr bwMode="auto">
              <a:xfrm>
                <a:off x="113" y="1565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04" name="AutoShape 417"/>
              <p:cNvSpPr>
                <a:spLocks noChangeArrowheads="1"/>
              </p:cNvSpPr>
              <p:nvPr/>
            </p:nvSpPr>
            <p:spPr bwMode="auto">
              <a:xfrm>
                <a:off x="113" y="1735"/>
                <a:ext cx="168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05" name="AutoShape 418"/>
              <p:cNvSpPr>
                <a:spLocks noChangeArrowheads="1"/>
              </p:cNvSpPr>
              <p:nvPr/>
            </p:nvSpPr>
            <p:spPr bwMode="auto">
              <a:xfrm rot="2700000">
                <a:off x="-10" y="1882"/>
                <a:ext cx="199" cy="5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06" name="AutoShape 419"/>
              <p:cNvSpPr>
                <a:spLocks noChangeArrowheads="1"/>
              </p:cNvSpPr>
              <p:nvPr/>
            </p:nvSpPr>
            <p:spPr bwMode="auto">
              <a:xfrm rot="-1800000">
                <a:off x="0" y="1791"/>
                <a:ext cx="199" cy="5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07" name="AutoShape 420"/>
              <p:cNvSpPr>
                <a:spLocks noChangeArrowheads="1"/>
              </p:cNvSpPr>
              <p:nvPr/>
            </p:nvSpPr>
            <p:spPr bwMode="auto">
              <a:xfrm rot="9000000">
                <a:off x="227" y="1820"/>
                <a:ext cx="199" cy="5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3508" name="Group 421"/>
              <p:cNvGrpSpPr>
                <a:grpSpLocks/>
              </p:cNvGrpSpPr>
              <p:nvPr/>
            </p:nvGrpSpPr>
            <p:grpSpPr bwMode="auto">
              <a:xfrm rot="-900000">
                <a:off x="315" y="1701"/>
                <a:ext cx="170" cy="118"/>
                <a:chOff x="880" y="2075"/>
                <a:chExt cx="369" cy="255"/>
              </a:xfrm>
            </p:grpSpPr>
            <p:sp>
              <p:nvSpPr>
                <p:cNvPr id="3527" name="AutoShape 422"/>
                <p:cNvSpPr>
                  <a:spLocks noChangeArrowheads="1"/>
                </p:cNvSpPr>
                <p:nvPr/>
              </p:nvSpPr>
              <p:spPr bwMode="auto">
                <a:xfrm>
                  <a:off x="880" y="2075"/>
                  <a:ext cx="369" cy="255"/>
                </a:xfrm>
                <a:prstGeom prst="roundRect">
                  <a:avLst>
                    <a:gd name="adj" fmla="val 9806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28" name="AutoShape 423"/>
                <p:cNvSpPr>
                  <a:spLocks noChangeArrowheads="1"/>
                </p:cNvSpPr>
                <p:nvPr/>
              </p:nvSpPr>
              <p:spPr bwMode="auto">
                <a:xfrm>
                  <a:off x="895" y="2089"/>
                  <a:ext cx="340" cy="227"/>
                </a:xfrm>
                <a:prstGeom prst="roundRect">
                  <a:avLst>
                    <a:gd name="adj" fmla="val 7046"/>
                  </a:avLst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509" name="Group 424"/>
              <p:cNvGrpSpPr>
                <a:grpSpLocks/>
              </p:cNvGrpSpPr>
              <p:nvPr/>
            </p:nvGrpSpPr>
            <p:grpSpPr bwMode="auto">
              <a:xfrm rot="-900000">
                <a:off x="142" y="2018"/>
                <a:ext cx="142" cy="368"/>
                <a:chOff x="1787" y="2897"/>
                <a:chExt cx="142" cy="368"/>
              </a:xfrm>
            </p:grpSpPr>
            <p:sp>
              <p:nvSpPr>
                <p:cNvPr id="3525" name="AutoShape 425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26" name="AutoShape 426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510" name="Group 427"/>
              <p:cNvGrpSpPr>
                <a:grpSpLocks/>
              </p:cNvGrpSpPr>
              <p:nvPr/>
            </p:nvGrpSpPr>
            <p:grpSpPr bwMode="auto">
              <a:xfrm rot="-900000">
                <a:off x="114" y="2018"/>
                <a:ext cx="142" cy="368"/>
                <a:chOff x="1787" y="2897"/>
                <a:chExt cx="142" cy="368"/>
              </a:xfrm>
            </p:grpSpPr>
            <p:sp>
              <p:nvSpPr>
                <p:cNvPr id="3523" name="AutoShape 428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24" name="AutoShape 429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511" name="Group 430"/>
              <p:cNvGrpSpPr>
                <a:grpSpLocks/>
              </p:cNvGrpSpPr>
              <p:nvPr/>
            </p:nvGrpSpPr>
            <p:grpSpPr bwMode="auto">
              <a:xfrm>
                <a:off x="368" y="1565"/>
                <a:ext cx="341" cy="821"/>
                <a:chOff x="795" y="1565"/>
                <a:chExt cx="341" cy="821"/>
              </a:xfrm>
            </p:grpSpPr>
            <p:sp>
              <p:nvSpPr>
                <p:cNvPr id="3512" name="Oval 431"/>
                <p:cNvSpPr>
                  <a:spLocks noChangeArrowheads="1"/>
                </p:cNvSpPr>
                <p:nvPr/>
              </p:nvSpPr>
              <p:spPr bwMode="auto">
                <a:xfrm flipH="1">
                  <a:off x="966" y="1565"/>
                  <a:ext cx="170" cy="17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13" name="AutoShape 432"/>
                <p:cNvSpPr>
                  <a:spLocks noChangeArrowheads="1"/>
                </p:cNvSpPr>
                <p:nvPr/>
              </p:nvSpPr>
              <p:spPr bwMode="auto">
                <a:xfrm flipH="1">
                  <a:off x="968" y="1735"/>
                  <a:ext cx="168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3514" name="Group 433"/>
                <p:cNvGrpSpPr>
                  <a:grpSpLocks/>
                </p:cNvGrpSpPr>
                <p:nvPr/>
              </p:nvGrpSpPr>
              <p:grpSpPr bwMode="auto">
                <a:xfrm rot="6701517">
                  <a:off x="805" y="1753"/>
                  <a:ext cx="199" cy="219"/>
                  <a:chOff x="1022" y="1791"/>
                  <a:chExt cx="199" cy="219"/>
                </a:xfrm>
              </p:grpSpPr>
              <p:sp>
                <p:nvSpPr>
                  <p:cNvPr id="3521" name="AutoShape 434"/>
                  <p:cNvSpPr>
                    <a:spLocks noChangeArrowheads="1"/>
                  </p:cNvSpPr>
                  <p:nvPr/>
                </p:nvSpPr>
                <p:spPr bwMode="auto">
                  <a:xfrm rot="18900000" flipH="1">
                    <a:off x="1032" y="1882"/>
                    <a:ext cx="199" cy="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522" name="AutoShape 435"/>
                  <p:cNvSpPr>
                    <a:spLocks noChangeArrowheads="1"/>
                  </p:cNvSpPr>
                  <p:nvPr/>
                </p:nvSpPr>
                <p:spPr bwMode="auto">
                  <a:xfrm rot="1800000" flipH="1">
                    <a:off x="1022" y="1791"/>
                    <a:ext cx="199" cy="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515" name="Group 436"/>
                <p:cNvGrpSpPr>
                  <a:grpSpLocks/>
                </p:cNvGrpSpPr>
                <p:nvPr/>
              </p:nvGrpSpPr>
              <p:grpSpPr bwMode="auto">
                <a:xfrm rot="900000" flipH="1">
                  <a:off x="965" y="2018"/>
                  <a:ext cx="142" cy="368"/>
                  <a:chOff x="1787" y="2897"/>
                  <a:chExt cx="142" cy="368"/>
                </a:xfrm>
              </p:grpSpPr>
              <p:sp>
                <p:nvSpPr>
                  <p:cNvPr id="3519" name="AutoShape 437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1773" y="2968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520" name="AutoShape 438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1716" y="3109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516" name="Group 439"/>
                <p:cNvGrpSpPr>
                  <a:grpSpLocks/>
                </p:cNvGrpSpPr>
                <p:nvPr/>
              </p:nvGrpSpPr>
              <p:grpSpPr bwMode="auto">
                <a:xfrm rot="900000" flipH="1">
                  <a:off x="993" y="2018"/>
                  <a:ext cx="142" cy="368"/>
                  <a:chOff x="1787" y="2897"/>
                  <a:chExt cx="142" cy="368"/>
                </a:xfrm>
              </p:grpSpPr>
              <p:sp>
                <p:nvSpPr>
                  <p:cNvPr id="3517" name="AutoShape 440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1773" y="2968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518" name="AutoShape 441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1716" y="3109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sp>
          <p:nvSpPr>
            <p:cNvPr id="3478" name="Line 442"/>
            <p:cNvSpPr>
              <a:spLocks noChangeShapeType="1"/>
            </p:cNvSpPr>
            <p:nvPr/>
          </p:nvSpPr>
          <p:spPr bwMode="auto">
            <a:xfrm flipV="1">
              <a:off x="569" y="1253"/>
              <a:ext cx="227" cy="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79" name="Group 443"/>
            <p:cNvGrpSpPr>
              <a:grpSpLocks/>
            </p:cNvGrpSpPr>
            <p:nvPr/>
          </p:nvGrpSpPr>
          <p:grpSpPr bwMode="auto">
            <a:xfrm>
              <a:off x="2468" y="913"/>
              <a:ext cx="317" cy="566"/>
              <a:chOff x="3262" y="3181"/>
              <a:chExt cx="538" cy="963"/>
            </a:xfrm>
          </p:grpSpPr>
          <p:grpSp>
            <p:nvGrpSpPr>
              <p:cNvPr id="3481" name="Group 444"/>
              <p:cNvGrpSpPr>
                <a:grpSpLocks/>
              </p:cNvGrpSpPr>
              <p:nvPr/>
            </p:nvGrpSpPr>
            <p:grpSpPr bwMode="auto">
              <a:xfrm>
                <a:off x="3262" y="3748"/>
                <a:ext cx="199" cy="179"/>
                <a:chOff x="1759" y="3257"/>
                <a:chExt cx="199" cy="179"/>
              </a:xfrm>
            </p:grpSpPr>
            <p:sp>
              <p:nvSpPr>
                <p:cNvPr id="3498" name="Rectangle 445"/>
                <p:cNvSpPr>
                  <a:spLocks noChangeArrowheads="1"/>
                </p:cNvSpPr>
                <p:nvPr/>
              </p:nvSpPr>
              <p:spPr bwMode="auto">
                <a:xfrm>
                  <a:off x="1759" y="3294"/>
                  <a:ext cx="199" cy="142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99" name="AutoShape 446"/>
                <p:cNvSpPr>
                  <a:spLocks noChangeArrowheads="1"/>
                </p:cNvSpPr>
                <p:nvPr/>
              </p:nvSpPr>
              <p:spPr bwMode="auto">
                <a:xfrm>
                  <a:off x="1808" y="3257"/>
                  <a:ext cx="100" cy="1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512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320" y="15551"/>
                      </a:moveTo>
                      <a:cubicBezTo>
                        <a:pt x="3309" y="14173"/>
                        <a:pt x="2765" y="12508"/>
                        <a:pt x="2765" y="10800"/>
                      </a:cubicBezTo>
                      <a:cubicBezTo>
                        <a:pt x="2765" y="6362"/>
                        <a:pt x="6362" y="2765"/>
                        <a:pt x="10800" y="2765"/>
                      </a:cubicBezTo>
                      <a:cubicBezTo>
                        <a:pt x="15237" y="2765"/>
                        <a:pt x="18835" y="6362"/>
                        <a:pt x="18835" y="10800"/>
                      </a:cubicBezTo>
                      <a:cubicBezTo>
                        <a:pt x="18835" y="12508"/>
                        <a:pt x="18290" y="14173"/>
                        <a:pt x="17279" y="15551"/>
                      </a:cubicBezTo>
                      <a:lnTo>
                        <a:pt x="19509" y="17186"/>
                      </a:lnTo>
                      <a:cubicBezTo>
                        <a:pt x="20867" y="15334"/>
                        <a:pt x="21600" y="1309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3097"/>
                        <a:pt x="732" y="15334"/>
                        <a:pt x="2090" y="17186"/>
                      </a:cubicBezTo>
                      <a:lnTo>
                        <a:pt x="4320" y="15551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500" name="Group 447"/>
                <p:cNvGrpSpPr>
                  <a:grpSpLocks/>
                </p:cNvGrpSpPr>
                <p:nvPr/>
              </p:nvGrpSpPr>
              <p:grpSpPr bwMode="auto">
                <a:xfrm>
                  <a:off x="1816" y="3351"/>
                  <a:ext cx="85" cy="28"/>
                  <a:chOff x="1816" y="3351"/>
                  <a:chExt cx="141" cy="56"/>
                </a:xfrm>
              </p:grpSpPr>
              <p:sp>
                <p:nvSpPr>
                  <p:cNvPr id="3501" name="Rectangle 448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502" name="Rectangle 449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3482" name="Group 450"/>
              <p:cNvGrpSpPr>
                <a:grpSpLocks/>
              </p:cNvGrpSpPr>
              <p:nvPr/>
            </p:nvGrpSpPr>
            <p:grpSpPr bwMode="auto">
              <a:xfrm rot="-900000">
                <a:off x="3347" y="3776"/>
                <a:ext cx="142" cy="368"/>
                <a:chOff x="1787" y="2897"/>
                <a:chExt cx="142" cy="368"/>
              </a:xfrm>
            </p:grpSpPr>
            <p:sp>
              <p:nvSpPr>
                <p:cNvPr id="3496" name="AutoShape 451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97" name="AutoShape 452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3483" name="Oval 453"/>
              <p:cNvSpPr>
                <a:spLocks noChangeArrowheads="1"/>
              </p:cNvSpPr>
              <p:nvPr/>
            </p:nvSpPr>
            <p:spPr bwMode="auto">
              <a:xfrm>
                <a:off x="3290" y="3351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84" name="AutoShape 454"/>
              <p:cNvSpPr>
                <a:spLocks noChangeArrowheads="1"/>
              </p:cNvSpPr>
              <p:nvPr/>
            </p:nvSpPr>
            <p:spPr bwMode="auto">
              <a:xfrm>
                <a:off x="3319" y="3522"/>
                <a:ext cx="170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3485" name="Group 455"/>
              <p:cNvGrpSpPr>
                <a:grpSpLocks/>
              </p:cNvGrpSpPr>
              <p:nvPr/>
            </p:nvGrpSpPr>
            <p:grpSpPr bwMode="auto">
              <a:xfrm rot="7429830">
                <a:off x="3428" y="3581"/>
                <a:ext cx="178" cy="227"/>
                <a:chOff x="3432" y="3352"/>
                <a:chExt cx="178" cy="227"/>
              </a:xfrm>
            </p:grpSpPr>
            <p:sp>
              <p:nvSpPr>
                <p:cNvPr id="3494" name="AutoShape 456"/>
                <p:cNvSpPr>
                  <a:spLocks noChangeArrowheads="1"/>
                </p:cNvSpPr>
                <p:nvPr/>
              </p:nvSpPr>
              <p:spPr bwMode="auto">
                <a:xfrm rot="2700000">
                  <a:off x="3488" y="3466"/>
                  <a:ext cx="5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95" name="AutoShape 457"/>
                <p:cNvSpPr>
                  <a:spLocks noChangeArrowheads="1"/>
                </p:cNvSpPr>
                <p:nvPr/>
              </p:nvSpPr>
              <p:spPr bwMode="auto">
                <a:xfrm rot="900000">
                  <a:off x="3553" y="3352"/>
                  <a:ext cx="5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486" name="Group 458"/>
              <p:cNvGrpSpPr>
                <a:grpSpLocks/>
              </p:cNvGrpSpPr>
              <p:nvPr/>
            </p:nvGrpSpPr>
            <p:grpSpPr bwMode="auto">
              <a:xfrm rot="-900000">
                <a:off x="3319" y="3776"/>
                <a:ext cx="142" cy="368"/>
                <a:chOff x="1787" y="2897"/>
                <a:chExt cx="142" cy="368"/>
              </a:xfrm>
            </p:grpSpPr>
            <p:sp>
              <p:nvSpPr>
                <p:cNvPr id="3492" name="AutoShape 459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93" name="AutoShape 460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487" name="Group 461"/>
              <p:cNvGrpSpPr>
                <a:grpSpLocks/>
              </p:cNvGrpSpPr>
              <p:nvPr/>
            </p:nvGrpSpPr>
            <p:grpSpPr bwMode="auto">
              <a:xfrm rot="-542517">
                <a:off x="3489" y="3181"/>
                <a:ext cx="311" cy="227"/>
                <a:chOff x="3489" y="3152"/>
                <a:chExt cx="311" cy="227"/>
              </a:xfrm>
            </p:grpSpPr>
            <p:sp>
              <p:nvSpPr>
                <p:cNvPr id="3488" name="AutoShape 462"/>
                <p:cNvSpPr>
                  <a:spLocks noChangeArrowheads="1"/>
                </p:cNvSpPr>
                <p:nvPr/>
              </p:nvSpPr>
              <p:spPr bwMode="auto">
                <a:xfrm rot="5400000">
                  <a:off x="3531" y="3110"/>
                  <a:ext cx="227" cy="311"/>
                </a:xfrm>
                <a:custGeom>
                  <a:avLst/>
                  <a:gdLst>
                    <a:gd name="T0" fmla="*/ 2 w 21600"/>
                    <a:gd name="T1" fmla="*/ 2 h 21600"/>
                    <a:gd name="T2" fmla="*/ 1 w 21600"/>
                    <a:gd name="T3" fmla="*/ 4 h 21600"/>
                    <a:gd name="T4" fmla="*/ 0 w 21600"/>
                    <a:gd name="T5" fmla="*/ 2 h 21600"/>
                    <a:gd name="T6" fmla="*/ 1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377 w 21600"/>
                    <a:gd name="T13" fmla="*/ 4445 h 21600"/>
                    <a:gd name="T14" fmla="*/ 17223 w 21600"/>
                    <a:gd name="T15" fmla="*/ 17155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233" y="21600"/>
                      </a:lnTo>
                      <a:lnTo>
                        <a:pt x="16367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89" name="Group 463"/>
                <p:cNvGrpSpPr>
                  <a:grpSpLocks/>
                </p:cNvGrpSpPr>
                <p:nvPr/>
              </p:nvGrpSpPr>
              <p:grpSpPr bwMode="auto">
                <a:xfrm>
                  <a:off x="3517" y="3181"/>
                  <a:ext cx="226" cy="170"/>
                  <a:chOff x="3517" y="3181"/>
                  <a:chExt cx="226" cy="198"/>
                </a:xfrm>
              </p:grpSpPr>
              <p:sp>
                <p:nvSpPr>
                  <p:cNvPr id="3490" name="AutoShape 46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489" y="3237"/>
                    <a:ext cx="141" cy="85"/>
                  </a:xfrm>
                  <a:custGeom>
                    <a:avLst/>
                    <a:gdLst>
                      <a:gd name="T0" fmla="*/ 1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3217 w 21600"/>
                      <a:gd name="T13" fmla="*/ 3304 h 21600"/>
                      <a:gd name="T14" fmla="*/ 18383 w 21600"/>
                      <a:gd name="T15" fmla="*/ 18296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2910" y="21600"/>
                        </a:lnTo>
                        <a:lnTo>
                          <a:pt x="1869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" name="AutoShape 46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588" y="3223"/>
                    <a:ext cx="198" cy="113"/>
                  </a:xfrm>
                  <a:custGeom>
                    <a:avLst/>
                    <a:gdLst>
                      <a:gd name="T0" fmla="*/ 2 w 21600"/>
                      <a:gd name="T1" fmla="*/ 0 h 21600"/>
                      <a:gd name="T2" fmla="*/ 1 w 21600"/>
                      <a:gd name="T3" fmla="*/ 1 h 21600"/>
                      <a:gd name="T4" fmla="*/ 0 w 21600"/>
                      <a:gd name="T5" fmla="*/ 0 h 21600"/>
                      <a:gd name="T6" fmla="*/ 1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3273 w 21600"/>
                      <a:gd name="T13" fmla="*/ 3250 h 21600"/>
                      <a:gd name="T14" fmla="*/ 18327 w 21600"/>
                      <a:gd name="T15" fmla="*/ 1835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2910" y="21600"/>
                        </a:lnTo>
                        <a:lnTo>
                          <a:pt x="1869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480" name="Line 466"/>
            <p:cNvSpPr>
              <a:spLocks noChangeShapeType="1"/>
            </p:cNvSpPr>
            <p:nvPr/>
          </p:nvSpPr>
          <p:spPr bwMode="auto">
            <a:xfrm flipH="1" flipV="1">
              <a:off x="2213" y="1196"/>
              <a:ext cx="256" cy="1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75" name="Group 679"/>
          <p:cNvGrpSpPr>
            <a:grpSpLocks/>
          </p:cNvGrpSpPr>
          <p:nvPr/>
        </p:nvGrpSpPr>
        <p:grpSpPr bwMode="auto">
          <a:xfrm>
            <a:off x="4953000" y="233363"/>
            <a:ext cx="4754563" cy="3219450"/>
            <a:chOff x="3120" y="147"/>
            <a:chExt cx="2995" cy="2028"/>
          </a:xfrm>
        </p:grpSpPr>
        <p:grpSp>
          <p:nvGrpSpPr>
            <p:cNvPr id="3268" name="Group 469"/>
            <p:cNvGrpSpPr>
              <a:grpSpLocks/>
            </p:cNvGrpSpPr>
            <p:nvPr/>
          </p:nvGrpSpPr>
          <p:grpSpPr bwMode="auto">
            <a:xfrm>
              <a:off x="3630" y="374"/>
              <a:ext cx="1758" cy="1758"/>
              <a:chOff x="1033" y="1389"/>
              <a:chExt cx="1905" cy="1905"/>
            </a:xfrm>
          </p:grpSpPr>
          <p:grpSp>
            <p:nvGrpSpPr>
              <p:cNvPr id="3441" name="Group 470"/>
              <p:cNvGrpSpPr>
                <a:grpSpLocks/>
              </p:cNvGrpSpPr>
              <p:nvPr/>
            </p:nvGrpSpPr>
            <p:grpSpPr bwMode="auto">
              <a:xfrm>
                <a:off x="1033" y="1389"/>
                <a:ext cx="1905" cy="1905"/>
                <a:chOff x="1033" y="1389"/>
                <a:chExt cx="1905" cy="1905"/>
              </a:xfrm>
            </p:grpSpPr>
            <p:grpSp>
              <p:nvGrpSpPr>
                <p:cNvPr id="3456" name="Group 471"/>
                <p:cNvGrpSpPr>
                  <a:grpSpLocks/>
                </p:cNvGrpSpPr>
                <p:nvPr/>
              </p:nvGrpSpPr>
              <p:grpSpPr bwMode="auto">
                <a:xfrm>
                  <a:off x="1758" y="1389"/>
                  <a:ext cx="454" cy="1905"/>
                  <a:chOff x="1805" y="1389"/>
                  <a:chExt cx="454" cy="1905"/>
                </a:xfrm>
              </p:grpSpPr>
              <p:sp>
                <p:nvSpPr>
                  <p:cNvPr id="3460" name="AutoShape 47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896" y="1298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461" name="AutoShape 473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1896" y="2931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457" name="Group 474"/>
                <p:cNvGrpSpPr>
                  <a:grpSpLocks/>
                </p:cNvGrpSpPr>
                <p:nvPr/>
              </p:nvGrpSpPr>
              <p:grpSpPr bwMode="auto">
                <a:xfrm rot="5400000">
                  <a:off x="1759" y="1388"/>
                  <a:ext cx="454" cy="1905"/>
                  <a:chOff x="1805" y="1389"/>
                  <a:chExt cx="454" cy="1905"/>
                </a:xfrm>
              </p:grpSpPr>
              <p:sp>
                <p:nvSpPr>
                  <p:cNvPr id="3458" name="AutoShape 47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896" y="1298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459" name="AutoShape 476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1896" y="2931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3442" name="Group 477"/>
              <p:cNvGrpSpPr>
                <a:grpSpLocks/>
              </p:cNvGrpSpPr>
              <p:nvPr/>
            </p:nvGrpSpPr>
            <p:grpSpPr bwMode="auto">
              <a:xfrm rot="1800000">
                <a:off x="1033" y="1389"/>
                <a:ext cx="1905" cy="1905"/>
                <a:chOff x="1033" y="1389"/>
                <a:chExt cx="1905" cy="1905"/>
              </a:xfrm>
            </p:grpSpPr>
            <p:grpSp>
              <p:nvGrpSpPr>
                <p:cNvPr id="3450" name="Group 478"/>
                <p:cNvGrpSpPr>
                  <a:grpSpLocks/>
                </p:cNvGrpSpPr>
                <p:nvPr/>
              </p:nvGrpSpPr>
              <p:grpSpPr bwMode="auto">
                <a:xfrm>
                  <a:off x="1758" y="1389"/>
                  <a:ext cx="454" cy="1905"/>
                  <a:chOff x="1805" y="1389"/>
                  <a:chExt cx="454" cy="1905"/>
                </a:xfrm>
              </p:grpSpPr>
              <p:sp>
                <p:nvSpPr>
                  <p:cNvPr id="3454" name="AutoShape 47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896" y="1298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455" name="AutoShape 480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1896" y="2931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451" name="Group 481"/>
                <p:cNvGrpSpPr>
                  <a:grpSpLocks/>
                </p:cNvGrpSpPr>
                <p:nvPr/>
              </p:nvGrpSpPr>
              <p:grpSpPr bwMode="auto">
                <a:xfrm rot="5400000">
                  <a:off x="1759" y="1388"/>
                  <a:ext cx="454" cy="1905"/>
                  <a:chOff x="1805" y="1389"/>
                  <a:chExt cx="454" cy="1905"/>
                </a:xfrm>
              </p:grpSpPr>
              <p:sp>
                <p:nvSpPr>
                  <p:cNvPr id="3452" name="AutoShape 48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896" y="1298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453" name="AutoShape 483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1896" y="2931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3443" name="Group 484"/>
              <p:cNvGrpSpPr>
                <a:grpSpLocks/>
              </p:cNvGrpSpPr>
              <p:nvPr/>
            </p:nvGrpSpPr>
            <p:grpSpPr bwMode="auto">
              <a:xfrm rot="3600000">
                <a:off x="1033" y="1389"/>
                <a:ext cx="1905" cy="1905"/>
                <a:chOff x="1033" y="1389"/>
                <a:chExt cx="1905" cy="1905"/>
              </a:xfrm>
            </p:grpSpPr>
            <p:grpSp>
              <p:nvGrpSpPr>
                <p:cNvPr id="3444" name="Group 485"/>
                <p:cNvGrpSpPr>
                  <a:grpSpLocks/>
                </p:cNvGrpSpPr>
                <p:nvPr/>
              </p:nvGrpSpPr>
              <p:grpSpPr bwMode="auto">
                <a:xfrm>
                  <a:off x="1758" y="1389"/>
                  <a:ext cx="454" cy="1905"/>
                  <a:chOff x="1805" y="1389"/>
                  <a:chExt cx="454" cy="1905"/>
                </a:xfrm>
              </p:grpSpPr>
              <p:sp>
                <p:nvSpPr>
                  <p:cNvPr id="3448" name="AutoShape 48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896" y="1298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449" name="AutoShape 487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1896" y="2931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445" name="Group 488"/>
                <p:cNvGrpSpPr>
                  <a:grpSpLocks/>
                </p:cNvGrpSpPr>
                <p:nvPr/>
              </p:nvGrpSpPr>
              <p:grpSpPr bwMode="auto">
                <a:xfrm rot="5400000">
                  <a:off x="1759" y="1388"/>
                  <a:ext cx="454" cy="1905"/>
                  <a:chOff x="1805" y="1389"/>
                  <a:chExt cx="454" cy="1905"/>
                </a:xfrm>
              </p:grpSpPr>
              <p:sp>
                <p:nvSpPr>
                  <p:cNvPr id="3446" name="AutoShape 48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896" y="1298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447" name="AutoShape 490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1896" y="2931"/>
                    <a:ext cx="272" cy="454"/>
                  </a:xfrm>
                  <a:prstGeom prst="moon">
                    <a:avLst>
                      <a:gd name="adj" fmla="val 30514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3269" name="Group 491"/>
            <p:cNvGrpSpPr>
              <a:grpSpLocks/>
            </p:cNvGrpSpPr>
            <p:nvPr/>
          </p:nvGrpSpPr>
          <p:grpSpPr bwMode="auto">
            <a:xfrm>
              <a:off x="3375" y="1735"/>
              <a:ext cx="535" cy="411"/>
              <a:chOff x="512" y="2529"/>
              <a:chExt cx="738" cy="567"/>
            </a:xfrm>
          </p:grpSpPr>
          <p:sp>
            <p:nvSpPr>
              <p:cNvPr id="3429" name="Oval 492"/>
              <p:cNvSpPr>
                <a:spLocks noChangeArrowheads="1"/>
              </p:cNvSpPr>
              <p:nvPr/>
            </p:nvSpPr>
            <p:spPr bwMode="auto">
              <a:xfrm>
                <a:off x="880" y="2529"/>
                <a:ext cx="182" cy="18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30" name="Rectangle 493"/>
              <p:cNvSpPr>
                <a:spLocks noChangeArrowheads="1"/>
              </p:cNvSpPr>
              <p:nvPr/>
            </p:nvSpPr>
            <p:spPr bwMode="auto">
              <a:xfrm rot="-900000">
                <a:off x="625" y="2670"/>
                <a:ext cx="29" cy="19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31" name="Rectangle 494"/>
              <p:cNvSpPr>
                <a:spLocks noChangeArrowheads="1"/>
              </p:cNvSpPr>
              <p:nvPr/>
            </p:nvSpPr>
            <p:spPr bwMode="auto">
              <a:xfrm>
                <a:off x="682" y="2869"/>
                <a:ext cx="198" cy="28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32" name="Rectangle 495"/>
              <p:cNvSpPr>
                <a:spLocks noChangeArrowheads="1"/>
              </p:cNvSpPr>
              <p:nvPr/>
            </p:nvSpPr>
            <p:spPr bwMode="auto">
              <a:xfrm>
                <a:off x="512" y="2897"/>
                <a:ext cx="425" cy="28"/>
              </a:xfrm>
              <a:prstGeom prst="rect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33" name="Rectangle 496"/>
              <p:cNvSpPr>
                <a:spLocks noChangeArrowheads="1"/>
              </p:cNvSpPr>
              <p:nvPr/>
            </p:nvSpPr>
            <p:spPr bwMode="auto">
              <a:xfrm>
                <a:off x="540" y="2925"/>
                <a:ext cx="57" cy="171"/>
              </a:xfrm>
              <a:prstGeom prst="rect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34" name="Rectangle 497"/>
              <p:cNvSpPr>
                <a:spLocks noChangeArrowheads="1"/>
              </p:cNvSpPr>
              <p:nvPr/>
            </p:nvSpPr>
            <p:spPr bwMode="auto">
              <a:xfrm>
                <a:off x="852" y="2925"/>
                <a:ext cx="57" cy="171"/>
              </a:xfrm>
              <a:prstGeom prst="rect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35" name="AutoShape 498"/>
              <p:cNvSpPr>
                <a:spLocks noChangeArrowheads="1"/>
              </p:cNvSpPr>
              <p:nvPr/>
            </p:nvSpPr>
            <p:spPr bwMode="auto">
              <a:xfrm rot="-900000">
                <a:off x="968" y="2669"/>
                <a:ext cx="168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36" name="AutoShape 499"/>
              <p:cNvSpPr>
                <a:spLocks noChangeArrowheads="1"/>
              </p:cNvSpPr>
              <p:nvPr/>
            </p:nvSpPr>
            <p:spPr bwMode="auto">
              <a:xfrm rot="-900000">
                <a:off x="795" y="2784"/>
                <a:ext cx="199" cy="5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37" name="AutoShape 500"/>
              <p:cNvSpPr>
                <a:spLocks noChangeArrowheads="1"/>
              </p:cNvSpPr>
              <p:nvPr/>
            </p:nvSpPr>
            <p:spPr bwMode="auto">
              <a:xfrm>
                <a:off x="937" y="2954"/>
                <a:ext cx="227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38" name="AutoShape 501"/>
              <p:cNvSpPr>
                <a:spLocks noChangeArrowheads="1"/>
              </p:cNvSpPr>
              <p:nvPr/>
            </p:nvSpPr>
            <p:spPr bwMode="auto">
              <a:xfrm>
                <a:off x="965" y="3010"/>
                <a:ext cx="227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39" name="AutoShape 502"/>
              <p:cNvSpPr>
                <a:spLocks noChangeArrowheads="1"/>
              </p:cNvSpPr>
              <p:nvPr/>
            </p:nvSpPr>
            <p:spPr bwMode="auto">
              <a:xfrm rot="1800000">
                <a:off x="1136" y="2982"/>
                <a:ext cx="114" cy="56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40" name="AutoShape 503"/>
              <p:cNvSpPr>
                <a:spLocks noChangeArrowheads="1"/>
              </p:cNvSpPr>
              <p:nvPr/>
            </p:nvSpPr>
            <p:spPr bwMode="auto">
              <a:xfrm rot="1800000">
                <a:off x="1136" y="3039"/>
                <a:ext cx="114" cy="56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270" name="Group 504"/>
            <p:cNvGrpSpPr>
              <a:grpSpLocks/>
            </p:cNvGrpSpPr>
            <p:nvPr/>
          </p:nvGrpSpPr>
          <p:grpSpPr bwMode="auto">
            <a:xfrm>
              <a:off x="5275" y="1621"/>
              <a:ext cx="242" cy="554"/>
              <a:chOff x="1617" y="2387"/>
              <a:chExt cx="333" cy="765"/>
            </a:xfrm>
          </p:grpSpPr>
          <p:sp>
            <p:nvSpPr>
              <p:cNvPr id="3412" name="Oval 505"/>
              <p:cNvSpPr>
                <a:spLocks noChangeArrowheads="1"/>
              </p:cNvSpPr>
              <p:nvPr/>
            </p:nvSpPr>
            <p:spPr bwMode="auto">
              <a:xfrm>
                <a:off x="1703" y="2387"/>
                <a:ext cx="182" cy="18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13" name="AutoShape 506"/>
              <p:cNvSpPr>
                <a:spLocks noChangeArrowheads="1"/>
              </p:cNvSpPr>
              <p:nvPr/>
            </p:nvSpPr>
            <p:spPr bwMode="auto">
              <a:xfrm>
                <a:off x="1674" y="2557"/>
                <a:ext cx="168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3414" name="Group 507"/>
              <p:cNvGrpSpPr>
                <a:grpSpLocks/>
              </p:cNvGrpSpPr>
              <p:nvPr/>
            </p:nvGrpSpPr>
            <p:grpSpPr bwMode="auto">
              <a:xfrm rot="1800000">
                <a:off x="1894" y="2555"/>
                <a:ext cx="56" cy="113"/>
                <a:chOff x="2128" y="2614"/>
                <a:chExt cx="56" cy="141"/>
              </a:xfrm>
            </p:grpSpPr>
            <p:sp>
              <p:nvSpPr>
                <p:cNvPr id="3427" name="Rectangle 508"/>
                <p:cNvSpPr>
                  <a:spLocks noChangeArrowheads="1"/>
                </p:cNvSpPr>
                <p:nvPr/>
              </p:nvSpPr>
              <p:spPr bwMode="auto">
                <a:xfrm>
                  <a:off x="2128" y="2614"/>
                  <a:ext cx="56" cy="141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28" name="Rectangle 509"/>
                <p:cNvSpPr>
                  <a:spLocks noChangeArrowheads="1"/>
                </p:cNvSpPr>
                <p:nvPr/>
              </p:nvSpPr>
              <p:spPr bwMode="auto">
                <a:xfrm>
                  <a:off x="2135" y="2628"/>
                  <a:ext cx="39" cy="110"/>
                </a:xfrm>
                <a:prstGeom prst="rect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3415" name="AutoShape 510"/>
              <p:cNvSpPr>
                <a:spLocks noChangeArrowheads="1"/>
              </p:cNvSpPr>
              <p:nvPr/>
            </p:nvSpPr>
            <p:spPr bwMode="auto">
              <a:xfrm rot="-900000">
                <a:off x="1731" y="2670"/>
                <a:ext cx="199" cy="5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16" name="AutoShape 511"/>
              <p:cNvSpPr>
                <a:spLocks noChangeArrowheads="1"/>
              </p:cNvSpPr>
              <p:nvPr/>
            </p:nvSpPr>
            <p:spPr bwMode="auto">
              <a:xfrm rot="6300000">
                <a:off x="1660" y="2855"/>
                <a:ext cx="227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17" name="AutoShape 512"/>
              <p:cNvSpPr>
                <a:spLocks noChangeArrowheads="1"/>
              </p:cNvSpPr>
              <p:nvPr/>
            </p:nvSpPr>
            <p:spPr bwMode="auto">
              <a:xfrm rot="7200000">
                <a:off x="1603" y="2996"/>
                <a:ext cx="227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3418" name="Group 513"/>
              <p:cNvGrpSpPr>
                <a:grpSpLocks/>
              </p:cNvGrpSpPr>
              <p:nvPr/>
            </p:nvGrpSpPr>
            <p:grpSpPr bwMode="auto">
              <a:xfrm rot="-2700000">
                <a:off x="1731" y="2784"/>
                <a:ext cx="142" cy="368"/>
                <a:chOff x="1787" y="2897"/>
                <a:chExt cx="142" cy="368"/>
              </a:xfrm>
            </p:grpSpPr>
            <p:sp>
              <p:nvSpPr>
                <p:cNvPr id="3425" name="AutoShape 514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26" name="AutoShape 515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419" name="Group 516"/>
              <p:cNvGrpSpPr>
                <a:grpSpLocks/>
              </p:cNvGrpSpPr>
              <p:nvPr/>
            </p:nvGrpSpPr>
            <p:grpSpPr bwMode="auto">
              <a:xfrm rot="900000">
                <a:off x="1617" y="2784"/>
                <a:ext cx="199" cy="179"/>
                <a:chOff x="1759" y="3257"/>
                <a:chExt cx="199" cy="179"/>
              </a:xfrm>
            </p:grpSpPr>
            <p:sp>
              <p:nvSpPr>
                <p:cNvPr id="3420" name="Rectangle 517"/>
                <p:cNvSpPr>
                  <a:spLocks noChangeArrowheads="1"/>
                </p:cNvSpPr>
                <p:nvPr/>
              </p:nvSpPr>
              <p:spPr bwMode="auto">
                <a:xfrm>
                  <a:off x="1759" y="3294"/>
                  <a:ext cx="199" cy="142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21" name="AutoShape 518"/>
                <p:cNvSpPr>
                  <a:spLocks noChangeArrowheads="1"/>
                </p:cNvSpPr>
                <p:nvPr/>
              </p:nvSpPr>
              <p:spPr bwMode="auto">
                <a:xfrm>
                  <a:off x="1808" y="3257"/>
                  <a:ext cx="100" cy="1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512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320" y="15551"/>
                      </a:moveTo>
                      <a:cubicBezTo>
                        <a:pt x="3309" y="14173"/>
                        <a:pt x="2765" y="12508"/>
                        <a:pt x="2765" y="10800"/>
                      </a:cubicBezTo>
                      <a:cubicBezTo>
                        <a:pt x="2765" y="6362"/>
                        <a:pt x="6362" y="2765"/>
                        <a:pt x="10800" y="2765"/>
                      </a:cubicBezTo>
                      <a:cubicBezTo>
                        <a:pt x="15237" y="2765"/>
                        <a:pt x="18835" y="6362"/>
                        <a:pt x="18835" y="10800"/>
                      </a:cubicBezTo>
                      <a:cubicBezTo>
                        <a:pt x="18835" y="12508"/>
                        <a:pt x="18290" y="14173"/>
                        <a:pt x="17279" y="15551"/>
                      </a:cubicBezTo>
                      <a:lnTo>
                        <a:pt x="19509" y="17186"/>
                      </a:lnTo>
                      <a:cubicBezTo>
                        <a:pt x="20867" y="15334"/>
                        <a:pt x="21600" y="1309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3097"/>
                        <a:pt x="732" y="15334"/>
                        <a:pt x="2090" y="17186"/>
                      </a:cubicBezTo>
                      <a:lnTo>
                        <a:pt x="4320" y="15551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422" name="Group 519"/>
                <p:cNvGrpSpPr>
                  <a:grpSpLocks/>
                </p:cNvGrpSpPr>
                <p:nvPr/>
              </p:nvGrpSpPr>
              <p:grpSpPr bwMode="auto">
                <a:xfrm>
                  <a:off x="1816" y="3351"/>
                  <a:ext cx="85" cy="28"/>
                  <a:chOff x="1816" y="3351"/>
                  <a:chExt cx="141" cy="56"/>
                </a:xfrm>
              </p:grpSpPr>
              <p:sp>
                <p:nvSpPr>
                  <p:cNvPr id="3423" name="Rectangle 520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424" name="Rectangle 521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3271" name="Group 522"/>
            <p:cNvGrpSpPr>
              <a:grpSpLocks/>
            </p:cNvGrpSpPr>
            <p:nvPr/>
          </p:nvGrpSpPr>
          <p:grpSpPr bwMode="auto">
            <a:xfrm>
              <a:off x="3403" y="204"/>
              <a:ext cx="494" cy="493"/>
              <a:chOff x="2411" y="2415"/>
              <a:chExt cx="681" cy="681"/>
            </a:xfrm>
          </p:grpSpPr>
          <p:sp>
            <p:nvSpPr>
              <p:cNvPr id="3390" name="AutoShape 523"/>
              <p:cNvSpPr>
                <a:spLocks noChangeArrowheads="1"/>
              </p:cNvSpPr>
              <p:nvPr/>
            </p:nvSpPr>
            <p:spPr bwMode="auto">
              <a:xfrm>
                <a:off x="2666" y="2812"/>
                <a:ext cx="171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91" name="AutoShape 524"/>
              <p:cNvSpPr>
                <a:spLocks noChangeArrowheads="1"/>
              </p:cNvSpPr>
              <p:nvPr/>
            </p:nvSpPr>
            <p:spPr bwMode="auto">
              <a:xfrm rot="6300000">
                <a:off x="2669" y="2897"/>
                <a:ext cx="200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92" name="AutoShape 525"/>
              <p:cNvSpPr>
                <a:spLocks noChangeArrowheads="1"/>
              </p:cNvSpPr>
              <p:nvPr/>
            </p:nvSpPr>
            <p:spPr bwMode="auto">
              <a:xfrm rot="6300000">
                <a:off x="2567" y="2912"/>
                <a:ext cx="171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93" name="Rectangle 526"/>
              <p:cNvSpPr>
                <a:spLocks noChangeArrowheads="1"/>
              </p:cNvSpPr>
              <p:nvPr/>
            </p:nvSpPr>
            <p:spPr bwMode="auto">
              <a:xfrm>
                <a:off x="2411" y="2699"/>
                <a:ext cx="681" cy="28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94" name="Rectangle 527"/>
              <p:cNvSpPr>
                <a:spLocks noChangeArrowheads="1"/>
              </p:cNvSpPr>
              <p:nvPr/>
            </p:nvSpPr>
            <p:spPr bwMode="auto">
              <a:xfrm>
                <a:off x="2440" y="2727"/>
                <a:ext cx="56" cy="36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95" name="Rectangle 528"/>
              <p:cNvSpPr>
                <a:spLocks noChangeArrowheads="1"/>
              </p:cNvSpPr>
              <p:nvPr/>
            </p:nvSpPr>
            <p:spPr bwMode="auto">
              <a:xfrm>
                <a:off x="3007" y="2727"/>
                <a:ext cx="56" cy="36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3396" name="Group 529"/>
              <p:cNvGrpSpPr>
                <a:grpSpLocks/>
              </p:cNvGrpSpPr>
              <p:nvPr/>
            </p:nvGrpSpPr>
            <p:grpSpPr bwMode="auto">
              <a:xfrm>
                <a:off x="2723" y="2443"/>
                <a:ext cx="284" cy="256"/>
                <a:chOff x="2723" y="2443"/>
                <a:chExt cx="284" cy="256"/>
              </a:xfrm>
            </p:grpSpPr>
            <p:sp>
              <p:nvSpPr>
                <p:cNvPr id="3408" name="Rectangle 530"/>
                <p:cNvSpPr>
                  <a:spLocks noChangeArrowheads="1"/>
                </p:cNvSpPr>
                <p:nvPr/>
              </p:nvSpPr>
              <p:spPr bwMode="auto">
                <a:xfrm>
                  <a:off x="2723" y="2443"/>
                  <a:ext cx="284" cy="199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09" name="Rectangle 531"/>
                <p:cNvSpPr>
                  <a:spLocks noChangeArrowheads="1"/>
                </p:cNvSpPr>
                <p:nvPr/>
              </p:nvSpPr>
              <p:spPr bwMode="auto">
                <a:xfrm>
                  <a:off x="2780" y="2670"/>
                  <a:ext cx="170" cy="29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10" name="Rectangle 532"/>
                <p:cNvSpPr>
                  <a:spLocks noChangeArrowheads="1"/>
                </p:cNvSpPr>
                <p:nvPr/>
              </p:nvSpPr>
              <p:spPr bwMode="auto">
                <a:xfrm>
                  <a:off x="2837" y="2642"/>
                  <a:ext cx="56" cy="28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11" name="Rectangle 533"/>
                <p:cNvSpPr>
                  <a:spLocks noChangeArrowheads="1"/>
                </p:cNvSpPr>
                <p:nvPr/>
              </p:nvSpPr>
              <p:spPr bwMode="auto">
                <a:xfrm>
                  <a:off x="2737" y="2458"/>
                  <a:ext cx="256" cy="17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3397" name="Oval 534"/>
              <p:cNvSpPr>
                <a:spLocks noChangeArrowheads="1"/>
              </p:cNvSpPr>
              <p:nvPr/>
            </p:nvSpPr>
            <p:spPr bwMode="auto">
              <a:xfrm>
                <a:off x="2581" y="2415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98" name="Rectangle 535"/>
              <p:cNvSpPr>
                <a:spLocks noChangeArrowheads="1"/>
              </p:cNvSpPr>
              <p:nvPr/>
            </p:nvSpPr>
            <p:spPr bwMode="auto">
              <a:xfrm>
                <a:off x="2610" y="2897"/>
                <a:ext cx="56" cy="14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99" name="AutoShape 536"/>
              <p:cNvSpPr>
                <a:spLocks noChangeArrowheads="1"/>
              </p:cNvSpPr>
              <p:nvPr/>
            </p:nvSpPr>
            <p:spPr bwMode="auto">
              <a:xfrm>
                <a:off x="2468" y="3010"/>
                <a:ext cx="170" cy="28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00" name="AutoShape 537"/>
              <p:cNvSpPr>
                <a:spLocks noChangeArrowheads="1"/>
              </p:cNvSpPr>
              <p:nvPr/>
            </p:nvSpPr>
            <p:spPr bwMode="auto">
              <a:xfrm>
                <a:off x="2638" y="3010"/>
                <a:ext cx="170" cy="28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01" name="Oval 538"/>
              <p:cNvSpPr>
                <a:spLocks noChangeArrowheads="1"/>
              </p:cNvSpPr>
              <p:nvPr/>
            </p:nvSpPr>
            <p:spPr bwMode="auto">
              <a:xfrm>
                <a:off x="2468" y="3039"/>
                <a:ext cx="57" cy="57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02" name="Oval 539"/>
              <p:cNvSpPr>
                <a:spLocks noChangeArrowheads="1"/>
              </p:cNvSpPr>
              <p:nvPr/>
            </p:nvSpPr>
            <p:spPr bwMode="auto">
              <a:xfrm>
                <a:off x="2610" y="3039"/>
                <a:ext cx="57" cy="57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03" name="AutoShape 540"/>
              <p:cNvSpPr>
                <a:spLocks noChangeArrowheads="1"/>
              </p:cNvSpPr>
              <p:nvPr/>
            </p:nvSpPr>
            <p:spPr bwMode="auto">
              <a:xfrm>
                <a:off x="2610" y="2982"/>
                <a:ext cx="56" cy="86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04" name="Oval 541"/>
              <p:cNvSpPr>
                <a:spLocks noChangeArrowheads="1"/>
              </p:cNvSpPr>
              <p:nvPr/>
            </p:nvSpPr>
            <p:spPr bwMode="auto">
              <a:xfrm>
                <a:off x="2751" y="3039"/>
                <a:ext cx="57" cy="57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05" name="AutoShape 542"/>
              <p:cNvSpPr>
                <a:spLocks noChangeArrowheads="1"/>
              </p:cNvSpPr>
              <p:nvPr/>
            </p:nvSpPr>
            <p:spPr bwMode="auto">
              <a:xfrm>
                <a:off x="2496" y="2869"/>
                <a:ext cx="312" cy="56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06" name="AutoShape 543"/>
              <p:cNvSpPr>
                <a:spLocks noChangeArrowheads="1"/>
              </p:cNvSpPr>
              <p:nvPr/>
            </p:nvSpPr>
            <p:spPr bwMode="auto">
              <a:xfrm rot="-1800000">
                <a:off x="2638" y="2670"/>
                <a:ext cx="226" cy="56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07" name="AutoShape 544"/>
              <p:cNvSpPr>
                <a:spLocks noChangeArrowheads="1"/>
              </p:cNvSpPr>
              <p:nvPr/>
            </p:nvSpPr>
            <p:spPr bwMode="auto">
              <a:xfrm>
                <a:off x="2496" y="2557"/>
                <a:ext cx="283" cy="368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272" name="Group 545"/>
            <p:cNvGrpSpPr>
              <a:grpSpLocks/>
            </p:cNvGrpSpPr>
            <p:nvPr/>
          </p:nvGrpSpPr>
          <p:grpSpPr bwMode="auto">
            <a:xfrm>
              <a:off x="3970" y="969"/>
              <a:ext cx="303" cy="187"/>
              <a:chOff x="682" y="601"/>
              <a:chExt cx="552" cy="340"/>
            </a:xfrm>
          </p:grpSpPr>
          <p:sp>
            <p:nvSpPr>
              <p:cNvPr id="3387" name="AutoShape 546" descr="市松模様 (大)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241" cy="284"/>
              </a:xfrm>
              <a:prstGeom prst="cube">
                <a:avLst>
                  <a:gd name="adj" fmla="val 13352"/>
                </a:avLst>
              </a:prstGeom>
              <a:pattFill prst="lgCheck">
                <a:fgClr>
                  <a:srgbClr val="CC0099"/>
                </a:fgClr>
                <a:bgClr>
                  <a:srgbClr val="FF66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88" name="AutoShape 547" descr="ひし形 (点)"/>
              <p:cNvSpPr>
                <a:spLocks noChangeArrowheads="1"/>
              </p:cNvSpPr>
              <p:nvPr/>
            </p:nvSpPr>
            <p:spPr bwMode="auto">
              <a:xfrm>
                <a:off x="993" y="657"/>
                <a:ext cx="241" cy="284"/>
              </a:xfrm>
              <a:prstGeom prst="cube">
                <a:avLst>
                  <a:gd name="adj" fmla="val 13352"/>
                </a:avLst>
              </a:prstGeom>
              <a:pattFill prst="dotDmnd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89" name="AutoShape 548" descr="格子 (小)"/>
              <p:cNvSpPr>
                <a:spLocks noChangeArrowheads="1"/>
              </p:cNvSpPr>
              <p:nvPr/>
            </p:nvSpPr>
            <p:spPr bwMode="auto">
              <a:xfrm>
                <a:off x="823" y="601"/>
                <a:ext cx="241" cy="284"/>
              </a:xfrm>
              <a:prstGeom prst="cube">
                <a:avLst>
                  <a:gd name="adj" fmla="val 13352"/>
                </a:avLst>
              </a:prstGeom>
              <a:pattFill prst="smGrid">
                <a:fgClr>
                  <a:srgbClr val="009999"/>
                </a:fgClr>
                <a:bgClr>
                  <a:srgbClr val="00CC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273" name="Group 549"/>
            <p:cNvGrpSpPr>
              <a:grpSpLocks/>
            </p:cNvGrpSpPr>
            <p:nvPr/>
          </p:nvGrpSpPr>
          <p:grpSpPr bwMode="auto">
            <a:xfrm>
              <a:off x="3999" y="1395"/>
              <a:ext cx="253" cy="218"/>
              <a:chOff x="4765" y="2727"/>
              <a:chExt cx="396" cy="340"/>
            </a:xfrm>
          </p:grpSpPr>
          <p:sp>
            <p:nvSpPr>
              <p:cNvPr id="3385" name="AutoShape 550"/>
              <p:cNvSpPr>
                <a:spLocks noChangeArrowheads="1"/>
              </p:cNvSpPr>
              <p:nvPr/>
            </p:nvSpPr>
            <p:spPr bwMode="auto">
              <a:xfrm>
                <a:off x="4765" y="2727"/>
                <a:ext cx="255" cy="255"/>
              </a:xfrm>
              <a:prstGeom prst="smileyFace">
                <a:avLst>
                  <a:gd name="adj" fmla="val 4653"/>
                </a:avLst>
              </a:prstGeom>
              <a:solidFill>
                <a:srgbClr val="FF9900"/>
              </a:solidFill>
              <a:ln w="190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86" name="AutoShape 551"/>
              <p:cNvSpPr>
                <a:spLocks noChangeArrowheads="1"/>
              </p:cNvSpPr>
              <p:nvPr/>
            </p:nvSpPr>
            <p:spPr bwMode="auto">
              <a:xfrm>
                <a:off x="4906" y="2812"/>
                <a:ext cx="255" cy="255"/>
              </a:xfrm>
              <a:prstGeom prst="smileyFace">
                <a:avLst>
                  <a:gd name="adj" fmla="val 4653"/>
                </a:avLst>
              </a:prstGeom>
              <a:solidFill>
                <a:srgbClr val="99CCFF"/>
              </a:solidFill>
              <a:ln w="190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274" name="Group 552"/>
            <p:cNvGrpSpPr>
              <a:grpSpLocks/>
            </p:cNvGrpSpPr>
            <p:nvPr/>
          </p:nvGrpSpPr>
          <p:grpSpPr bwMode="auto">
            <a:xfrm>
              <a:off x="4367" y="1593"/>
              <a:ext cx="252" cy="210"/>
              <a:chOff x="1816" y="658"/>
              <a:chExt cx="510" cy="424"/>
            </a:xfrm>
          </p:grpSpPr>
          <p:grpSp>
            <p:nvGrpSpPr>
              <p:cNvPr id="3371" name="Group 553"/>
              <p:cNvGrpSpPr>
                <a:grpSpLocks/>
              </p:cNvGrpSpPr>
              <p:nvPr/>
            </p:nvGrpSpPr>
            <p:grpSpPr bwMode="auto">
              <a:xfrm>
                <a:off x="1816" y="658"/>
                <a:ext cx="397" cy="311"/>
                <a:chOff x="1504" y="2812"/>
                <a:chExt cx="397" cy="311"/>
              </a:xfrm>
            </p:grpSpPr>
            <p:sp>
              <p:nvSpPr>
                <p:cNvPr id="3379" name="AutoShape 554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311"/>
                </a:xfrm>
                <a:prstGeom prst="roundRect">
                  <a:avLst>
                    <a:gd name="adj" fmla="val 9324"/>
                  </a:avLst>
                </a:prstGeom>
                <a:solidFill>
                  <a:srgbClr val="CCFF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80" name="AutoShape 555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81" name="Rectangle 556"/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341" cy="2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82" name="Rectangle 557" descr="横線"/>
                <p:cNvSpPr>
                  <a:spLocks noChangeArrowheads="1"/>
                </p:cNvSpPr>
                <p:nvPr/>
              </p:nvSpPr>
              <p:spPr bwMode="auto">
                <a:xfrm>
                  <a:off x="1788" y="2925"/>
                  <a:ext cx="86" cy="171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83" name="Rectangle 558" descr="横線"/>
                <p:cNvSpPr>
                  <a:spLocks noChangeArrowheads="1"/>
                </p:cNvSpPr>
                <p:nvPr/>
              </p:nvSpPr>
              <p:spPr bwMode="auto">
                <a:xfrm>
                  <a:off x="1532" y="2982"/>
                  <a:ext cx="227" cy="114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84" name="Rectangle 559" descr="横線 (太)"/>
                <p:cNvSpPr>
                  <a:spLocks noChangeArrowheads="1"/>
                </p:cNvSpPr>
                <p:nvPr/>
              </p:nvSpPr>
              <p:spPr bwMode="auto">
                <a:xfrm>
                  <a:off x="1532" y="2925"/>
                  <a:ext cx="227" cy="29"/>
                </a:xfrm>
                <a:prstGeom prst="rect">
                  <a:avLst/>
                </a:prstGeom>
                <a:pattFill prst="dkHorz">
                  <a:fgClr>
                    <a:srgbClr val="5F5F5F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372" name="Group 560"/>
              <p:cNvGrpSpPr>
                <a:grpSpLocks/>
              </p:cNvGrpSpPr>
              <p:nvPr/>
            </p:nvGrpSpPr>
            <p:grpSpPr bwMode="auto">
              <a:xfrm>
                <a:off x="1929" y="771"/>
                <a:ext cx="397" cy="311"/>
                <a:chOff x="1504" y="2812"/>
                <a:chExt cx="397" cy="311"/>
              </a:xfrm>
            </p:grpSpPr>
            <p:sp>
              <p:nvSpPr>
                <p:cNvPr id="3373" name="AutoShape 561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311"/>
                </a:xfrm>
                <a:prstGeom prst="roundRect">
                  <a:avLst>
                    <a:gd name="adj" fmla="val 9324"/>
                  </a:avLst>
                </a:prstGeom>
                <a:solidFill>
                  <a:srgbClr val="CCFF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74" name="AutoShape 562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75" name="Rectangle 563"/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341" cy="28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76" name="Rectangle 564" descr="横線"/>
                <p:cNvSpPr>
                  <a:spLocks noChangeArrowheads="1"/>
                </p:cNvSpPr>
                <p:nvPr/>
              </p:nvSpPr>
              <p:spPr bwMode="auto">
                <a:xfrm>
                  <a:off x="1788" y="2925"/>
                  <a:ext cx="86" cy="171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77" name="Rectangle 565" descr="横線"/>
                <p:cNvSpPr>
                  <a:spLocks noChangeArrowheads="1"/>
                </p:cNvSpPr>
                <p:nvPr/>
              </p:nvSpPr>
              <p:spPr bwMode="auto">
                <a:xfrm>
                  <a:off x="1532" y="2982"/>
                  <a:ext cx="227" cy="114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78" name="Rectangle 566" descr="横線 (太)"/>
                <p:cNvSpPr>
                  <a:spLocks noChangeArrowheads="1"/>
                </p:cNvSpPr>
                <p:nvPr/>
              </p:nvSpPr>
              <p:spPr bwMode="auto">
                <a:xfrm>
                  <a:off x="1532" y="2925"/>
                  <a:ext cx="227" cy="29"/>
                </a:xfrm>
                <a:prstGeom prst="rect">
                  <a:avLst/>
                </a:prstGeom>
                <a:pattFill prst="dkHorz">
                  <a:fgClr>
                    <a:srgbClr val="5F5F5F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3275" name="Group 567"/>
            <p:cNvGrpSpPr>
              <a:grpSpLocks/>
            </p:cNvGrpSpPr>
            <p:nvPr/>
          </p:nvGrpSpPr>
          <p:grpSpPr bwMode="auto">
            <a:xfrm>
              <a:off x="4385" y="674"/>
              <a:ext cx="185" cy="203"/>
              <a:chOff x="4226" y="3239"/>
              <a:chExt cx="283" cy="310"/>
            </a:xfrm>
          </p:grpSpPr>
          <p:sp>
            <p:nvSpPr>
              <p:cNvPr id="3368" name="AutoShape 568"/>
              <p:cNvSpPr>
                <a:spLocks noChangeArrowheads="1"/>
              </p:cNvSpPr>
              <p:nvPr/>
            </p:nvSpPr>
            <p:spPr bwMode="auto">
              <a:xfrm rot="-900000">
                <a:off x="4258" y="3239"/>
                <a:ext cx="173" cy="167"/>
              </a:xfrm>
              <a:prstGeom prst="foldedCorner">
                <a:avLst>
                  <a:gd name="adj" fmla="val 23736"/>
                </a:avLst>
              </a:prstGeom>
              <a:solidFill>
                <a:schemeClr val="accent1"/>
              </a:solid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69" name="AutoShape 569"/>
              <p:cNvSpPr>
                <a:spLocks noChangeArrowheads="1"/>
              </p:cNvSpPr>
              <p:nvPr/>
            </p:nvSpPr>
            <p:spPr bwMode="auto">
              <a:xfrm rot="-900000">
                <a:off x="4229" y="3293"/>
                <a:ext cx="173" cy="169"/>
              </a:xfrm>
              <a:prstGeom prst="foldedCorner">
                <a:avLst>
                  <a:gd name="adj" fmla="val 23736"/>
                </a:avLst>
              </a:prstGeom>
              <a:solidFill>
                <a:schemeClr val="accent1"/>
              </a:solid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70" name="AutoShape 570"/>
              <p:cNvSpPr>
                <a:spLocks noChangeArrowheads="1"/>
              </p:cNvSpPr>
              <p:nvPr/>
            </p:nvSpPr>
            <p:spPr bwMode="auto">
              <a:xfrm>
                <a:off x="4226" y="3351"/>
                <a:ext cx="283" cy="198"/>
              </a:xfrm>
              <a:prstGeom prst="flowChartPunchedCard">
                <a:avLst/>
              </a:prstGeom>
              <a:solidFill>
                <a:srgbClr val="FFCC00"/>
              </a:solidFill>
              <a:ln w="28575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276" name="Group 571"/>
            <p:cNvGrpSpPr>
              <a:grpSpLocks/>
            </p:cNvGrpSpPr>
            <p:nvPr/>
          </p:nvGrpSpPr>
          <p:grpSpPr bwMode="auto">
            <a:xfrm rot="-900000">
              <a:off x="4764" y="941"/>
              <a:ext cx="202" cy="142"/>
              <a:chOff x="4226" y="3464"/>
              <a:chExt cx="283" cy="199"/>
            </a:xfrm>
          </p:grpSpPr>
          <p:sp>
            <p:nvSpPr>
              <p:cNvPr id="3366" name="Rectangle 572"/>
              <p:cNvSpPr>
                <a:spLocks noChangeArrowheads="1"/>
              </p:cNvSpPr>
              <p:nvPr/>
            </p:nvSpPr>
            <p:spPr bwMode="auto">
              <a:xfrm>
                <a:off x="4226" y="3464"/>
                <a:ext cx="283" cy="199"/>
              </a:xfrm>
              <a:prstGeom prst="rect">
                <a:avLst/>
              </a:prstGeom>
              <a:solidFill>
                <a:srgbClr val="666699"/>
              </a:solidFill>
              <a:ln w="25400">
                <a:solidFill>
                  <a:srgbClr val="3333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67" name="AutoShape 573"/>
              <p:cNvSpPr>
                <a:spLocks noChangeArrowheads="1"/>
              </p:cNvSpPr>
              <p:nvPr/>
            </p:nvSpPr>
            <p:spPr bwMode="auto">
              <a:xfrm>
                <a:off x="4226" y="3464"/>
                <a:ext cx="283" cy="113"/>
              </a:xfrm>
              <a:custGeom>
                <a:avLst/>
                <a:gdLst>
                  <a:gd name="T0" fmla="*/ 3 w 21600"/>
                  <a:gd name="T1" fmla="*/ 0 h 21600"/>
                  <a:gd name="T2" fmla="*/ 2 w 21600"/>
                  <a:gd name="T3" fmla="*/ 1 h 21600"/>
                  <a:gd name="T4" fmla="*/ 0 w 21600"/>
                  <a:gd name="T5" fmla="*/ 0 h 21600"/>
                  <a:gd name="T6" fmla="*/ 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969 w 21600"/>
                  <a:gd name="T13" fmla="*/ 4014 h 21600"/>
                  <a:gd name="T14" fmla="*/ 17631 w 21600"/>
                  <a:gd name="T15" fmla="*/ 175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320" y="21600"/>
                    </a:lnTo>
                    <a:lnTo>
                      <a:pt x="1728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99"/>
              </a:solidFill>
              <a:ln w="25400">
                <a:solidFill>
                  <a:srgbClr val="3333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277" name="Line 574"/>
            <p:cNvSpPr>
              <a:spLocks noChangeShapeType="1"/>
            </p:cNvSpPr>
            <p:nvPr/>
          </p:nvSpPr>
          <p:spPr bwMode="auto">
            <a:xfrm flipV="1">
              <a:off x="3914" y="1735"/>
              <a:ext cx="198" cy="17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8" name="Line 575"/>
            <p:cNvSpPr>
              <a:spLocks noChangeShapeType="1"/>
            </p:cNvSpPr>
            <p:nvPr/>
          </p:nvSpPr>
          <p:spPr bwMode="auto">
            <a:xfrm flipH="1" flipV="1">
              <a:off x="5104" y="1621"/>
              <a:ext cx="126" cy="202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279" name="Group 576"/>
            <p:cNvGrpSpPr>
              <a:grpSpLocks/>
            </p:cNvGrpSpPr>
            <p:nvPr/>
          </p:nvGrpSpPr>
          <p:grpSpPr bwMode="auto">
            <a:xfrm>
              <a:off x="4793" y="1395"/>
              <a:ext cx="268" cy="238"/>
              <a:chOff x="2213" y="941"/>
              <a:chExt cx="268" cy="238"/>
            </a:xfrm>
          </p:grpSpPr>
          <p:sp>
            <p:nvSpPr>
              <p:cNvPr id="3364" name="AutoShape 577"/>
              <p:cNvSpPr>
                <a:spLocks noChangeArrowheads="1"/>
              </p:cNvSpPr>
              <p:nvPr/>
            </p:nvSpPr>
            <p:spPr bwMode="auto">
              <a:xfrm>
                <a:off x="2213" y="941"/>
                <a:ext cx="227" cy="152"/>
              </a:xfrm>
              <a:prstGeom prst="can">
                <a:avLst>
                  <a:gd name="adj" fmla="val 35241"/>
                </a:avLst>
              </a:prstGeom>
              <a:solidFill>
                <a:srgbClr val="99CC00"/>
              </a:solidFill>
              <a:ln w="2540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65" name="AutoShape 578"/>
              <p:cNvSpPr>
                <a:spLocks noChangeArrowheads="1"/>
              </p:cNvSpPr>
              <p:nvPr/>
            </p:nvSpPr>
            <p:spPr bwMode="auto">
              <a:xfrm>
                <a:off x="2254" y="1028"/>
                <a:ext cx="227" cy="151"/>
              </a:xfrm>
              <a:prstGeom prst="can">
                <a:avLst>
                  <a:gd name="adj" fmla="val 35241"/>
                </a:avLst>
              </a:prstGeom>
              <a:solidFill>
                <a:srgbClr val="99CC00"/>
              </a:solidFill>
              <a:ln w="2540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3280" name="Line 579"/>
            <p:cNvSpPr>
              <a:spLocks noChangeShapeType="1"/>
            </p:cNvSpPr>
            <p:nvPr/>
          </p:nvSpPr>
          <p:spPr bwMode="auto">
            <a:xfrm>
              <a:off x="3744" y="544"/>
              <a:ext cx="283" cy="284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281" name="Group 580"/>
            <p:cNvGrpSpPr>
              <a:grpSpLocks/>
            </p:cNvGrpSpPr>
            <p:nvPr/>
          </p:nvGrpSpPr>
          <p:grpSpPr bwMode="auto">
            <a:xfrm>
              <a:off x="5275" y="147"/>
              <a:ext cx="224" cy="623"/>
              <a:chOff x="1419" y="3209"/>
              <a:chExt cx="340" cy="944"/>
            </a:xfrm>
          </p:grpSpPr>
          <p:sp>
            <p:nvSpPr>
              <p:cNvPr id="3342" name="AutoShape 581"/>
              <p:cNvSpPr>
                <a:spLocks noChangeArrowheads="1"/>
              </p:cNvSpPr>
              <p:nvPr/>
            </p:nvSpPr>
            <p:spPr bwMode="auto">
              <a:xfrm>
                <a:off x="1645" y="3294"/>
                <a:ext cx="114" cy="11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 h 21600"/>
                  <a:gd name="T8" fmla="*/ 0 w 21600"/>
                  <a:gd name="T9" fmla="*/ 1 h 21600"/>
                  <a:gd name="T10" fmla="*/ 1 w 21600"/>
                  <a:gd name="T11" fmla="*/ 1 h 21600"/>
                  <a:gd name="T12" fmla="*/ 1 w 21600"/>
                  <a:gd name="T13" fmla="*/ 0 h 21600"/>
                  <a:gd name="T14" fmla="*/ 1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221 w 21600"/>
                  <a:gd name="T25" fmla="*/ 3221 h 21600"/>
                  <a:gd name="T26" fmla="*/ 18379 w 21600"/>
                  <a:gd name="T27" fmla="*/ 18379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194" y="10800"/>
                    </a:moveTo>
                    <a:cubicBezTo>
                      <a:pt x="3194" y="15001"/>
                      <a:pt x="6599" y="18406"/>
                      <a:pt x="10800" y="18406"/>
                    </a:cubicBezTo>
                    <a:cubicBezTo>
                      <a:pt x="15001" y="18406"/>
                      <a:pt x="18406" y="15001"/>
                      <a:pt x="18406" y="10800"/>
                    </a:cubicBezTo>
                    <a:cubicBezTo>
                      <a:pt x="18406" y="6599"/>
                      <a:pt x="15001" y="3194"/>
                      <a:pt x="10800" y="3194"/>
                    </a:cubicBezTo>
                    <a:cubicBezTo>
                      <a:pt x="6599" y="3194"/>
                      <a:pt x="3194" y="6599"/>
                      <a:pt x="3194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43" name="Rectangle 582"/>
              <p:cNvSpPr>
                <a:spLocks noChangeArrowheads="1"/>
              </p:cNvSpPr>
              <p:nvPr/>
            </p:nvSpPr>
            <p:spPr bwMode="auto">
              <a:xfrm>
                <a:off x="1688" y="3209"/>
                <a:ext cx="28" cy="113"/>
              </a:xfrm>
              <a:prstGeom prst="rect">
                <a:avLst/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3344" name="Group 583"/>
              <p:cNvGrpSpPr>
                <a:grpSpLocks/>
              </p:cNvGrpSpPr>
              <p:nvPr/>
            </p:nvGrpSpPr>
            <p:grpSpPr bwMode="auto">
              <a:xfrm rot="-900000">
                <a:off x="1447" y="3776"/>
                <a:ext cx="142" cy="368"/>
                <a:chOff x="1787" y="2897"/>
                <a:chExt cx="142" cy="368"/>
              </a:xfrm>
            </p:grpSpPr>
            <p:sp>
              <p:nvSpPr>
                <p:cNvPr id="3362" name="AutoShape 584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63" name="AutoShape 585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3345" name="Oval 586"/>
              <p:cNvSpPr>
                <a:spLocks noChangeArrowheads="1"/>
              </p:cNvSpPr>
              <p:nvPr/>
            </p:nvSpPr>
            <p:spPr bwMode="auto">
              <a:xfrm>
                <a:off x="1419" y="3351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46" name="AutoShape 587"/>
              <p:cNvSpPr>
                <a:spLocks noChangeArrowheads="1"/>
              </p:cNvSpPr>
              <p:nvPr/>
            </p:nvSpPr>
            <p:spPr bwMode="auto">
              <a:xfrm>
                <a:off x="1419" y="3522"/>
                <a:ext cx="170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47" name="AutoShape 588"/>
              <p:cNvSpPr>
                <a:spLocks noChangeArrowheads="1"/>
              </p:cNvSpPr>
              <p:nvPr/>
            </p:nvSpPr>
            <p:spPr bwMode="auto">
              <a:xfrm rot="2700000">
                <a:off x="1588" y="3466"/>
                <a:ext cx="57" cy="17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48" name="AutoShape 589"/>
              <p:cNvSpPr>
                <a:spLocks noChangeArrowheads="1"/>
              </p:cNvSpPr>
              <p:nvPr/>
            </p:nvSpPr>
            <p:spPr bwMode="auto">
              <a:xfrm rot="900000">
                <a:off x="1653" y="3352"/>
                <a:ext cx="57" cy="17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3349" name="Group 590"/>
              <p:cNvGrpSpPr>
                <a:grpSpLocks/>
              </p:cNvGrpSpPr>
              <p:nvPr/>
            </p:nvGrpSpPr>
            <p:grpSpPr bwMode="auto">
              <a:xfrm rot="-900000">
                <a:off x="1419" y="3776"/>
                <a:ext cx="142" cy="368"/>
                <a:chOff x="1787" y="2897"/>
                <a:chExt cx="142" cy="368"/>
              </a:xfrm>
            </p:grpSpPr>
            <p:sp>
              <p:nvSpPr>
                <p:cNvPr id="3360" name="AutoShape 591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61" name="AutoShape 592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350" name="Group 593"/>
              <p:cNvGrpSpPr>
                <a:grpSpLocks/>
              </p:cNvGrpSpPr>
              <p:nvPr/>
            </p:nvGrpSpPr>
            <p:grpSpPr bwMode="auto">
              <a:xfrm rot="1800000">
                <a:off x="1667" y="3519"/>
                <a:ext cx="56" cy="113"/>
                <a:chOff x="2128" y="2614"/>
                <a:chExt cx="56" cy="141"/>
              </a:xfrm>
            </p:grpSpPr>
            <p:sp>
              <p:nvSpPr>
                <p:cNvPr id="3358" name="Rectangle 594"/>
                <p:cNvSpPr>
                  <a:spLocks noChangeArrowheads="1"/>
                </p:cNvSpPr>
                <p:nvPr/>
              </p:nvSpPr>
              <p:spPr bwMode="auto">
                <a:xfrm>
                  <a:off x="2128" y="2614"/>
                  <a:ext cx="56" cy="141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59" name="Rectangle 595"/>
                <p:cNvSpPr>
                  <a:spLocks noChangeArrowheads="1"/>
                </p:cNvSpPr>
                <p:nvPr/>
              </p:nvSpPr>
              <p:spPr bwMode="auto">
                <a:xfrm>
                  <a:off x="2135" y="2628"/>
                  <a:ext cx="39" cy="110"/>
                </a:xfrm>
                <a:prstGeom prst="rect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3351" name="AutoShape 596"/>
              <p:cNvSpPr>
                <a:spLocks noChangeArrowheads="1"/>
              </p:cNvSpPr>
              <p:nvPr/>
            </p:nvSpPr>
            <p:spPr bwMode="auto">
              <a:xfrm rot="-900000">
                <a:off x="1504" y="3634"/>
                <a:ext cx="199" cy="5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3352" name="Group 597"/>
              <p:cNvGrpSpPr>
                <a:grpSpLocks/>
              </p:cNvGrpSpPr>
              <p:nvPr/>
            </p:nvGrpSpPr>
            <p:grpSpPr bwMode="auto">
              <a:xfrm>
                <a:off x="1447" y="3974"/>
                <a:ext cx="199" cy="179"/>
                <a:chOff x="1759" y="3257"/>
                <a:chExt cx="199" cy="179"/>
              </a:xfrm>
            </p:grpSpPr>
            <p:sp>
              <p:nvSpPr>
                <p:cNvPr id="3353" name="Rectangle 598"/>
                <p:cNvSpPr>
                  <a:spLocks noChangeArrowheads="1"/>
                </p:cNvSpPr>
                <p:nvPr/>
              </p:nvSpPr>
              <p:spPr bwMode="auto">
                <a:xfrm>
                  <a:off x="1759" y="3294"/>
                  <a:ext cx="199" cy="142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54" name="AutoShape 599"/>
                <p:cNvSpPr>
                  <a:spLocks noChangeArrowheads="1"/>
                </p:cNvSpPr>
                <p:nvPr/>
              </p:nvSpPr>
              <p:spPr bwMode="auto">
                <a:xfrm>
                  <a:off x="1808" y="3257"/>
                  <a:ext cx="100" cy="1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512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320" y="15551"/>
                      </a:moveTo>
                      <a:cubicBezTo>
                        <a:pt x="3309" y="14173"/>
                        <a:pt x="2765" y="12508"/>
                        <a:pt x="2765" y="10800"/>
                      </a:cubicBezTo>
                      <a:cubicBezTo>
                        <a:pt x="2765" y="6362"/>
                        <a:pt x="6362" y="2765"/>
                        <a:pt x="10800" y="2765"/>
                      </a:cubicBezTo>
                      <a:cubicBezTo>
                        <a:pt x="15237" y="2765"/>
                        <a:pt x="18835" y="6362"/>
                        <a:pt x="18835" y="10800"/>
                      </a:cubicBezTo>
                      <a:cubicBezTo>
                        <a:pt x="18835" y="12508"/>
                        <a:pt x="18290" y="14173"/>
                        <a:pt x="17279" y="15551"/>
                      </a:cubicBezTo>
                      <a:lnTo>
                        <a:pt x="19509" y="17186"/>
                      </a:lnTo>
                      <a:cubicBezTo>
                        <a:pt x="20867" y="15334"/>
                        <a:pt x="21600" y="1309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3097"/>
                        <a:pt x="732" y="15334"/>
                        <a:pt x="2090" y="17186"/>
                      </a:cubicBezTo>
                      <a:lnTo>
                        <a:pt x="4320" y="15551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55" name="Group 600"/>
                <p:cNvGrpSpPr>
                  <a:grpSpLocks/>
                </p:cNvGrpSpPr>
                <p:nvPr/>
              </p:nvGrpSpPr>
              <p:grpSpPr bwMode="auto">
                <a:xfrm>
                  <a:off x="1816" y="3351"/>
                  <a:ext cx="85" cy="28"/>
                  <a:chOff x="1816" y="3351"/>
                  <a:chExt cx="141" cy="56"/>
                </a:xfrm>
              </p:grpSpPr>
              <p:sp>
                <p:nvSpPr>
                  <p:cNvPr id="3356" name="Rectangle 601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357" name="Rectangle 602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sp>
          <p:nvSpPr>
            <p:cNvPr id="3282" name="Line 603"/>
            <p:cNvSpPr>
              <a:spLocks noChangeShapeType="1"/>
            </p:cNvSpPr>
            <p:nvPr/>
          </p:nvSpPr>
          <p:spPr bwMode="auto">
            <a:xfrm flipH="1">
              <a:off x="5019" y="657"/>
              <a:ext cx="199" cy="17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283" name="Group 604"/>
            <p:cNvGrpSpPr>
              <a:grpSpLocks/>
            </p:cNvGrpSpPr>
            <p:nvPr/>
          </p:nvGrpSpPr>
          <p:grpSpPr bwMode="auto">
            <a:xfrm>
              <a:off x="3120" y="1026"/>
              <a:ext cx="392" cy="454"/>
              <a:chOff x="0" y="1565"/>
              <a:chExt cx="709" cy="821"/>
            </a:xfrm>
          </p:grpSpPr>
          <p:sp>
            <p:nvSpPr>
              <p:cNvPr id="3316" name="Oval 605"/>
              <p:cNvSpPr>
                <a:spLocks noChangeArrowheads="1"/>
              </p:cNvSpPr>
              <p:nvPr/>
            </p:nvSpPr>
            <p:spPr bwMode="auto">
              <a:xfrm>
                <a:off x="113" y="1565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17" name="AutoShape 606"/>
              <p:cNvSpPr>
                <a:spLocks noChangeArrowheads="1"/>
              </p:cNvSpPr>
              <p:nvPr/>
            </p:nvSpPr>
            <p:spPr bwMode="auto">
              <a:xfrm>
                <a:off x="113" y="1735"/>
                <a:ext cx="168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18" name="AutoShape 607"/>
              <p:cNvSpPr>
                <a:spLocks noChangeArrowheads="1"/>
              </p:cNvSpPr>
              <p:nvPr/>
            </p:nvSpPr>
            <p:spPr bwMode="auto">
              <a:xfrm rot="2700000">
                <a:off x="-10" y="1882"/>
                <a:ext cx="199" cy="5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19" name="AutoShape 608"/>
              <p:cNvSpPr>
                <a:spLocks noChangeArrowheads="1"/>
              </p:cNvSpPr>
              <p:nvPr/>
            </p:nvSpPr>
            <p:spPr bwMode="auto">
              <a:xfrm rot="-1800000">
                <a:off x="0" y="1791"/>
                <a:ext cx="199" cy="5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20" name="AutoShape 609"/>
              <p:cNvSpPr>
                <a:spLocks noChangeArrowheads="1"/>
              </p:cNvSpPr>
              <p:nvPr/>
            </p:nvSpPr>
            <p:spPr bwMode="auto">
              <a:xfrm rot="9000000">
                <a:off x="227" y="1820"/>
                <a:ext cx="199" cy="5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3321" name="Group 610"/>
              <p:cNvGrpSpPr>
                <a:grpSpLocks/>
              </p:cNvGrpSpPr>
              <p:nvPr/>
            </p:nvGrpSpPr>
            <p:grpSpPr bwMode="auto">
              <a:xfrm rot="-900000">
                <a:off x="315" y="1701"/>
                <a:ext cx="170" cy="118"/>
                <a:chOff x="880" y="2075"/>
                <a:chExt cx="369" cy="255"/>
              </a:xfrm>
            </p:grpSpPr>
            <p:sp>
              <p:nvSpPr>
                <p:cNvPr id="3340" name="AutoShape 611"/>
                <p:cNvSpPr>
                  <a:spLocks noChangeArrowheads="1"/>
                </p:cNvSpPr>
                <p:nvPr/>
              </p:nvSpPr>
              <p:spPr bwMode="auto">
                <a:xfrm>
                  <a:off x="880" y="2075"/>
                  <a:ext cx="369" cy="255"/>
                </a:xfrm>
                <a:prstGeom prst="roundRect">
                  <a:avLst>
                    <a:gd name="adj" fmla="val 9806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41" name="AutoShape 612"/>
                <p:cNvSpPr>
                  <a:spLocks noChangeArrowheads="1"/>
                </p:cNvSpPr>
                <p:nvPr/>
              </p:nvSpPr>
              <p:spPr bwMode="auto">
                <a:xfrm>
                  <a:off x="895" y="2089"/>
                  <a:ext cx="340" cy="227"/>
                </a:xfrm>
                <a:prstGeom prst="roundRect">
                  <a:avLst>
                    <a:gd name="adj" fmla="val 7046"/>
                  </a:avLst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322" name="Group 613"/>
              <p:cNvGrpSpPr>
                <a:grpSpLocks/>
              </p:cNvGrpSpPr>
              <p:nvPr/>
            </p:nvGrpSpPr>
            <p:grpSpPr bwMode="auto">
              <a:xfrm rot="-900000">
                <a:off x="142" y="2018"/>
                <a:ext cx="142" cy="368"/>
                <a:chOff x="1787" y="2897"/>
                <a:chExt cx="142" cy="368"/>
              </a:xfrm>
            </p:grpSpPr>
            <p:sp>
              <p:nvSpPr>
                <p:cNvPr id="3338" name="AutoShape 614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39" name="AutoShape 615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323" name="Group 616"/>
              <p:cNvGrpSpPr>
                <a:grpSpLocks/>
              </p:cNvGrpSpPr>
              <p:nvPr/>
            </p:nvGrpSpPr>
            <p:grpSpPr bwMode="auto">
              <a:xfrm rot="-900000">
                <a:off x="114" y="2018"/>
                <a:ext cx="142" cy="368"/>
                <a:chOff x="1787" y="2897"/>
                <a:chExt cx="142" cy="368"/>
              </a:xfrm>
            </p:grpSpPr>
            <p:sp>
              <p:nvSpPr>
                <p:cNvPr id="3336" name="AutoShape 617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37" name="AutoShape 618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324" name="Group 619"/>
              <p:cNvGrpSpPr>
                <a:grpSpLocks/>
              </p:cNvGrpSpPr>
              <p:nvPr/>
            </p:nvGrpSpPr>
            <p:grpSpPr bwMode="auto">
              <a:xfrm>
                <a:off x="368" y="1565"/>
                <a:ext cx="341" cy="821"/>
                <a:chOff x="795" y="1565"/>
                <a:chExt cx="341" cy="821"/>
              </a:xfrm>
            </p:grpSpPr>
            <p:sp>
              <p:nvSpPr>
                <p:cNvPr id="3325" name="Oval 620"/>
                <p:cNvSpPr>
                  <a:spLocks noChangeArrowheads="1"/>
                </p:cNvSpPr>
                <p:nvPr/>
              </p:nvSpPr>
              <p:spPr bwMode="auto">
                <a:xfrm flipH="1">
                  <a:off x="966" y="1565"/>
                  <a:ext cx="170" cy="17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26" name="AutoShape 621"/>
                <p:cNvSpPr>
                  <a:spLocks noChangeArrowheads="1"/>
                </p:cNvSpPr>
                <p:nvPr/>
              </p:nvSpPr>
              <p:spPr bwMode="auto">
                <a:xfrm flipH="1">
                  <a:off x="968" y="1735"/>
                  <a:ext cx="168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3327" name="Group 622"/>
                <p:cNvGrpSpPr>
                  <a:grpSpLocks/>
                </p:cNvGrpSpPr>
                <p:nvPr/>
              </p:nvGrpSpPr>
              <p:grpSpPr bwMode="auto">
                <a:xfrm rot="6701517">
                  <a:off x="805" y="1753"/>
                  <a:ext cx="199" cy="219"/>
                  <a:chOff x="1022" y="1791"/>
                  <a:chExt cx="199" cy="219"/>
                </a:xfrm>
              </p:grpSpPr>
              <p:sp>
                <p:nvSpPr>
                  <p:cNvPr id="3334" name="AutoShape 623"/>
                  <p:cNvSpPr>
                    <a:spLocks noChangeArrowheads="1"/>
                  </p:cNvSpPr>
                  <p:nvPr/>
                </p:nvSpPr>
                <p:spPr bwMode="auto">
                  <a:xfrm rot="18900000" flipH="1">
                    <a:off x="1032" y="1882"/>
                    <a:ext cx="199" cy="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335" name="AutoShape 624"/>
                  <p:cNvSpPr>
                    <a:spLocks noChangeArrowheads="1"/>
                  </p:cNvSpPr>
                  <p:nvPr/>
                </p:nvSpPr>
                <p:spPr bwMode="auto">
                  <a:xfrm rot="1800000" flipH="1">
                    <a:off x="1022" y="1791"/>
                    <a:ext cx="199" cy="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328" name="Group 625"/>
                <p:cNvGrpSpPr>
                  <a:grpSpLocks/>
                </p:cNvGrpSpPr>
                <p:nvPr/>
              </p:nvGrpSpPr>
              <p:grpSpPr bwMode="auto">
                <a:xfrm rot="900000" flipH="1">
                  <a:off x="965" y="2018"/>
                  <a:ext cx="142" cy="368"/>
                  <a:chOff x="1787" y="2897"/>
                  <a:chExt cx="142" cy="368"/>
                </a:xfrm>
              </p:grpSpPr>
              <p:sp>
                <p:nvSpPr>
                  <p:cNvPr id="3332" name="AutoShape 626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1773" y="2968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333" name="AutoShape 627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1716" y="3109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329" name="Group 628"/>
                <p:cNvGrpSpPr>
                  <a:grpSpLocks/>
                </p:cNvGrpSpPr>
                <p:nvPr/>
              </p:nvGrpSpPr>
              <p:grpSpPr bwMode="auto">
                <a:xfrm rot="900000" flipH="1">
                  <a:off x="993" y="2018"/>
                  <a:ext cx="142" cy="368"/>
                  <a:chOff x="1787" y="2897"/>
                  <a:chExt cx="142" cy="368"/>
                </a:xfrm>
              </p:grpSpPr>
              <p:sp>
                <p:nvSpPr>
                  <p:cNvPr id="3330" name="AutoShape 629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1773" y="2968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331" name="AutoShape 630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1716" y="3109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sp>
          <p:nvSpPr>
            <p:cNvPr id="3284" name="Line 631"/>
            <p:cNvSpPr>
              <a:spLocks noChangeShapeType="1"/>
            </p:cNvSpPr>
            <p:nvPr/>
          </p:nvSpPr>
          <p:spPr bwMode="auto">
            <a:xfrm flipV="1">
              <a:off x="3574" y="1253"/>
              <a:ext cx="227" cy="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285" name="Group 632"/>
            <p:cNvGrpSpPr>
              <a:grpSpLocks/>
            </p:cNvGrpSpPr>
            <p:nvPr/>
          </p:nvGrpSpPr>
          <p:grpSpPr bwMode="auto">
            <a:xfrm>
              <a:off x="5473" y="913"/>
              <a:ext cx="317" cy="566"/>
              <a:chOff x="3262" y="3181"/>
              <a:chExt cx="538" cy="963"/>
            </a:xfrm>
          </p:grpSpPr>
          <p:grpSp>
            <p:nvGrpSpPr>
              <p:cNvPr id="3294" name="Group 633"/>
              <p:cNvGrpSpPr>
                <a:grpSpLocks/>
              </p:cNvGrpSpPr>
              <p:nvPr/>
            </p:nvGrpSpPr>
            <p:grpSpPr bwMode="auto">
              <a:xfrm>
                <a:off x="3262" y="3748"/>
                <a:ext cx="199" cy="179"/>
                <a:chOff x="1759" y="3257"/>
                <a:chExt cx="199" cy="179"/>
              </a:xfrm>
            </p:grpSpPr>
            <p:sp>
              <p:nvSpPr>
                <p:cNvPr id="3311" name="Rectangle 634"/>
                <p:cNvSpPr>
                  <a:spLocks noChangeArrowheads="1"/>
                </p:cNvSpPr>
                <p:nvPr/>
              </p:nvSpPr>
              <p:spPr bwMode="auto">
                <a:xfrm>
                  <a:off x="1759" y="3294"/>
                  <a:ext cx="199" cy="142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12" name="AutoShape 635"/>
                <p:cNvSpPr>
                  <a:spLocks noChangeArrowheads="1"/>
                </p:cNvSpPr>
                <p:nvPr/>
              </p:nvSpPr>
              <p:spPr bwMode="auto">
                <a:xfrm>
                  <a:off x="1808" y="3257"/>
                  <a:ext cx="100" cy="1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512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320" y="15551"/>
                      </a:moveTo>
                      <a:cubicBezTo>
                        <a:pt x="3309" y="14173"/>
                        <a:pt x="2765" y="12508"/>
                        <a:pt x="2765" y="10800"/>
                      </a:cubicBezTo>
                      <a:cubicBezTo>
                        <a:pt x="2765" y="6362"/>
                        <a:pt x="6362" y="2765"/>
                        <a:pt x="10800" y="2765"/>
                      </a:cubicBezTo>
                      <a:cubicBezTo>
                        <a:pt x="15237" y="2765"/>
                        <a:pt x="18835" y="6362"/>
                        <a:pt x="18835" y="10800"/>
                      </a:cubicBezTo>
                      <a:cubicBezTo>
                        <a:pt x="18835" y="12508"/>
                        <a:pt x="18290" y="14173"/>
                        <a:pt x="17279" y="15551"/>
                      </a:cubicBezTo>
                      <a:lnTo>
                        <a:pt x="19509" y="17186"/>
                      </a:lnTo>
                      <a:cubicBezTo>
                        <a:pt x="20867" y="15334"/>
                        <a:pt x="21600" y="1309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3097"/>
                        <a:pt x="732" y="15334"/>
                        <a:pt x="2090" y="17186"/>
                      </a:cubicBezTo>
                      <a:lnTo>
                        <a:pt x="4320" y="15551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13" name="Group 636"/>
                <p:cNvGrpSpPr>
                  <a:grpSpLocks/>
                </p:cNvGrpSpPr>
                <p:nvPr/>
              </p:nvGrpSpPr>
              <p:grpSpPr bwMode="auto">
                <a:xfrm>
                  <a:off x="1816" y="3351"/>
                  <a:ext cx="85" cy="28"/>
                  <a:chOff x="1816" y="3351"/>
                  <a:chExt cx="141" cy="56"/>
                </a:xfrm>
              </p:grpSpPr>
              <p:sp>
                <p:nvSpPr>
                  <p:cNvPr id="3314" name="Rectangle 637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315" name="Rectangle 638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3295" name="Group 639"/>
              <p:cNvGrpSpPr>
                <a:grpSpLocks/>
              </p:cNvGrpSpPr>
              <p:nvPr/>
            </p:nvGrpSpPr>
            <p:grpSpPr bwMode="auto">
              <a:xfrm rot="-900000">
                <a:off x="3347" y="3776"/>
                <a:ext cx="142" cy="368"/>
                <a:chOff x="1787" y="2897"/>
                <a:chExt cx="142" cy="368"/>
              </a:xfrm>
            </p:grpSpPr>
            <p:sp>
              <p:nvSpPr>
                <p:cNvPr id="3309" name="AutoShape 640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10" name="AutoShape 641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3296" name="Oval 642"/>
              <p:cNvSpPr>
                <a:spLocks noChangeArrowheads="1"/>
              </p:cNvSpPr>
              <p:nvPr/>
            </p:nvSpPr>
            <p:spPr bwMode="auto">
              <a:xfrm>
                <a:off x="3290" y="3351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97" name="AutoShape 643"/>
              <p:cNvSpPr>
                <a:spLocks noChangeArrowheads="1"/>
              </p:cNvSpPr>
              <p:nvPr/>
            </p:nvSpPr>
            <p:spPr bwMode="auto">
              <a:xfrm>
                <a:off x="3319" y="3522"/>
                <a:ext cx="170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3298" name="Group 644"/>
              <p:cNvGrpSpPr>
                <a:grpSpLocks/>
              </p:cNvGrpSpPr>
              <p:nvPr/>
            </p:nvGrpSpPr>
            <p:grpSpPr bwMode="auto">
              <a:xfrm rot="7429830">
                <a:off x="3428" y="3581"/>
                <a:ext cx="178" cy="227"/>
                <a:chOff x="3432" y="3352"/>
                <a:chExt cx="178" cy="227"/>
              </a:xfrm>
            </p:grpSpPr>
            <p:sp>
              <p:nvSpPr>
                <p:cNvPr id="3307" name="AutoShape 645"/>
                <p:cNvSpPr>
                  <a:spLocks noChangeArrowheads="1"/>
                </p:cNvSpPr>
                <p:nvPr/>
              </p:nvSpPr>
              <p:spPr bwMode="auto">
                <a:xfrm rot="2700000">
                  <a:off x="3488" y="3466"/>
                  <a:ext cx="5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08" name="AutoShape 646"/>
                <p:cNvSpPr>
                  <a:spLocks noChangeArrowheads="1"/>
                </p:cNvSpPr>
                <p:nvPr/>
              </p:nvSpPr>
              <p:spPr bwMode="auto">
                <a:xfrm rot="900000">
                  <a:off x="3553" y="3352"/>
                  <a:ext cx="5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299" name="Group 647"/>
              <p:cNvGrpSpPr>
                <a:grpSpLocks/>
              </p:cNvGrpSpPr>
              <p:nvPr/>
            </p:nvGrpSpPr>
            <p:grpSpPr bwMode="auto">
              <a:xfrm rot="-900000">
                <a:off x="3319" y="3776"/>
                <a:ext cx="142" cy="368"/>
                <a:chOff x="1787" y="2897"/>
                <a:chExt cx="142" cy="368"/>
              </a:xfrm>
            </p:grpSpPr>
            <p:sp>
              <p:nvSpPr>
                <p:cNvPr id="3305" name="AutoShape 648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06" name="AutoShape 649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300" name="Group 650"/>
              <p:cNvGrpSpPr>
                <a:grpSpLocks/>
              </p:cNvGrpSpPr>
              <p:nvPr/>
            </p:nvGrpSpPr>
            <p:grpSpPr bwMode="auto">
              <a:xfrm rot="-542517">
                <a:off x="3489" y="3181"/>
                <a:ext cx="311" cy="227"/>
                <a:chOff x="3489" y="3152"/>
                <a:chExt cx="311" cy="227"/>
              </a:xfrm>
            </p:grpSpPr>
            <p:sp>
              <p:nvSpPr>
                <p:cNvPr id="3301" name="AutoShape 651"/>
                <p:cNvSpPr>
                  <a:spLocks noChangeArrowheads="1"/>
                </p:cNvSpPr>
                <p:nvPr/>
              </p:nvSpPr>
              <p:spPr bwMode="auto">
                <a:xfrm rot="5400000">
                  <a:off x="3531" y="3110"/>
                  <a:ext cx="227" cy="311"/>
                </a:xfrm>
                <a:custGeom>
                  <a:avLst/>
                  <a:gdLst>
                    <a:gd name="T0" fmla="*/ 2 w 21600"/>
                    <a:gd name="T1" fmla="*/ 2 h 21600"/>
                    <a:gd name="T2" fmla="*/ 1 w 21600"/>
                    <a:gd name="T3" fmla="*/ 4 h 21600"/>
                    <a:gd name="T4" fmla="*/ 0 w 21600"/>
                    <a:gd name="T5" fmla="*/ 2 h 21600"/>
                    <a:gd name="T6" fmla="*/ 1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377 w 21600"/>
                    <a:gd name="T13" fmla="*/ 4445 h 21600"/>
                    <a:gd name="T14" fmla="*/ 17223 w 21600"/>
                    <a:gd name="T15" fmla="*/ 17155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233" y="21600"/>
                      </a:lnTo>
                      <a:lnTo>
                        <a:pt x="16367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02" name="Group 652"/>
                <p:cNvGrpSpPr>
                  <a:grpSpLocks/>
                </p:cNvGrpSpPr>
                <p:nvPr/>
              </p:nvGrpSpPr>
              <p:grpSpPr bwMode="auto">
                <a:xfrm>
                  <a:off x="3517" y="3181"/>
                  <a:ext cx="226" cy="170"/>
                  <a:chOff x="3517" y="3181"/>
                  <a:chExt cx="226" cy="198"/>
                </a:xfrm>
              </p:grpSpPr>
              <p:sp>
                <p:nvSpPr>
                  <p:cNvPr id="3303" name="AutoShape 65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489" y="3237"/>
                    <a:ext cx="141" cy="85"/>
                  </a:xfrm>
                  <a:custGeom>
                    <a:avLst/>
                    <a:gdLst>
                      <a:gd name="T0" fmla="*/ 1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3217 w 21600"/>
                      <a:gd name="T13" fmla="*/ 3304 h 21600"/>
                      <a:gd name="T14" fmla="*/ 18383 w 21600"/>
                      <a:gd name="T15" fmla="*/ 18296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2910" y="21600"/>
                        </a:lnTo>
                        <a:lnTo>
                          <a:pt x="1869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04" name="AutoShape 65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588" y="3223"/>
                    <a:ext cx="198" cy="113"/>
                  </a:xfrm>
                  <a:custGeom>
                    <a:avLst/>
                    <a:gdLst>
                      <a:gd name="T0" fmla="*/ 2 w 21600"/>
                      <a:gd name="T1" fmla="*/ 0 h 21600"/>
                      <a:gd name="T2" fmla="*/ 1 w 21600"/>
                      <a:gd name="T3" fmla="*/ 1 h 21600"/>
                      <a:gd name="T4" fmla="*/ 0 w 21600"/>
                      <a:gd name="T5" fmla="*/ 0 h 21600"/>
                      <a:gd name="T6" fmla="*/ 1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3273 w 21600"/>
                      <a:gd name="T13" fmla="*/ 3250 h 21600"/>
                      <a:gd name="T14" fmla="*/ 18327 w 21600"/>
                      <a:gd name="T15" fmla="*/ 1835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2910" y="21600"/>
                        </a:lnTo>
                        <a:lnTo>
                          <a:pt x="1869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286" name="Line 655"/>
            <p:cNvSpPr>
              <a:spLocks noChangeShapeType="1"/>
            </p:cNvSpPr>
            <p:nvPr/>
          </p:nvSpPr>
          <p:spPr bwMode="auto">
            <a:xfrm flipH="1" flipV="1">
              <a:off x="5218" y="1196"/>
              <a:ext cx="256" cy="1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" name="Text Box 671"/>
            <p:cNvSpPr txBox="1">
              <a:spLocks noChangeArrowheads="1"/>
            </p:cNvSpPr>
            <p:nvPr/>
          </p:nvSpPr>
          <p:spPr bwMode="auto">
            <a:xfrm>
              <a:off x="4254" y="1111"/>
              <a:ext cx="564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 b="1">
                  <a:ea typeface="メイリオ" pitchFamily="50" charset="-128"/>
                  <a:cs typeface="メイリオ" pitchFamily="50" charset="-128"/>
                </a:rPr>
                <a:t>いろんな</a:t>
              </a:r>
              <a:br>
                <a:rPr lang="ja-JP" altLang="en-US" sz="1400" b="1">
                  <a:ea typeface="メイリオ" pitchFamily="50" charset="-128"/>
                  <a:cs typeface="メイリオ" pitchFamily="50" charset="-128"/>
                </a:rPr>
              </a:br>
              <a:r>
                <a:rPr lang="ja-JP" altLang="en-US" sz="1400" b="1">
                  <a:ea typeface="メイリオ" pitchFamily="50" charset="-128"/>
                  <a:cs typeface="メイリオ" pitchFamily="50" charset="-128"/>
                </a:rPr>
                <a:t>サービス</a:t>
              </a:r>
            </a:p>
          </p:txBody>
        </p:sp>
        <p:sp>
          <p:nvSpPr>
            <p:cNvPr id="3288" name="Text Box 672"/>
            <p:cNvSpPr txBox="1">
              <a:spLocks noChangeArrowheads="1"/>
            </p:cNvSpPr>
            <p:nvPr/>
          </p:nvSpPr>
          <p:spPr bwMode="auto">
            <a:xfrm>
              <a:off x="3857" y="176"/>
              <a:ext cx="39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800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会社の</a:t>
              </a:r>
              <a:r>
                <a:rPr lang="en-US" altLang="ja-JP" sz="800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PC</a:t>
              </a:r>
            </a:p>
          </p:txBody>
        </p:sp>
        <p:sp>
          <p:nvSpPr>
            <p:cNvPr id="3289" name="Text Box 673"/>
            <p:cNvSpPr txBox="1">
              <a:spLocks noChangeArrowheads="1"/>
            </p:cNvSpPr>
            <p:nvPr/>
          </p:nvSpPr>
          <p:spPr bwMode="auto">
            <a:xfrm>
              <a:off x="5416" y="487"/>
              <a:ext cx="30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800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スマホ</a:t>
              </a:r>
            </a:p>
          </p:txBody>
        </p:sp>
        <p:sp>
          <p:nvSpPr>
            <p:cNvPr id="3290" name="Text Box 674"/>
            <p:cNvSpPr txBox="1">
              <a:spLocks noChangeArrowheads="1"/>
            </p:cNvSpPr>
            <p:nvPr/>
          </p:nvSpPr>
          <p:spPr bwMode="auto">
            <a:xfrm>
              <a:off x="5416" y="1877"/>
              <a:ext cx="30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800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移動中</a:t>
              </a:r>
            </a:p>
          </p:txBody>
        </p:sp>
        <p:sp>
          <p:nvSpPr>
            <p:cNvPr id="3291" name="Text Box 675"/>
            <p:cNvSpPr txBox="1">
              <a:spLocks noChangeArrowheads="1"/>
            </p:cNvSpPr>
            <p:nvPr/>
          </p:nvSpPr>
          <p:spPr bwMode="auto">
            <a:xfrm>
              <a:off x="3262" y="1706"/>
              <a:ext cx="39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800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自宅の</a:t>
              </a:r>
              <a:r>
                <a:rPr lang="en-US" altLang="ja-JP" sz="800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PC</a:t>
              </a:r>
            </a:p>
          </p:txBody>
        </p:sp>
        <p:sp>
          <p:nvSpPr>
            <p:cNvPr id="3292" name="Text Box 676"/>
            <p:cNvSpPr txBox="1">
              <a:spLocks noChangeArrowheads="1"/>
            </p:cNvSpPr>
            <p:nvPr/>
          </p:nvSpPr>
          <p:spPr bwMode="auto">
            <a:xfrm>
              <a:off x="3120" y="884"/>
              <a:ext cx="43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800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タブレット</a:t>
              </a:r>
            </a:p>
          </p:txBody>
        </p:sp>
        <p:sp>
          <p:nvSpPr>
            <p:cNvPr id="3293" name="Text Box 677"/>
            <p:cNvSpPr txBox="1">
              <a:spLocks noChangeArrowheads="1"/>
            </p:cNvSpPr>
            <p:nvPr/>
          </p:nvSpPr>
          <p:spPr bwMode="auto">
            <a:xfrm>
              <a:off x="5615" y="1054"/>
              <a:ext cx="500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800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屋外メディア</a:t>
              </a:r>
            </a:p>
          </p:txBody>
        </p:sp>
      </p:grpSp>
      <p:grpSp>
        <p:nvGrpSpPr>
          <p:cNvPr id="3076" name="Group 898"/>
          <p:cNvGrpSpPr>
            <a:grpSpLocks/>
          </p:cNvGrpSpPr>
          <p:nvPr/>
        </p:nvGrpSpPr>
        <p:grpSpPr bwMode="auto">
          <a:xfrm>
            <a:off x="812800" y="3833813"/>
            <a:ext cx="3421063" cy="2738437"/>
            <a:chOff x="512" y="2415"/>
            <a:chExt cx="2155" cy="1725"/>
          </a:xfrm>
        </p:grpSpPr>
        <p:grpSp>
          <p:nvGrpSpPr>
            <p:cNvPr id="3177" name="Group 656"/>
            <p:cNvGrpSpPr>
              <a:grpSpLocks/>
            </p:cNvGrpSpPr>
            <p:nvPr/>
          </p:nvGrpSpPr>
          <p:grpSpPr bwMode="auto">
            <a:xfrm>
              <a:off x="655" y="2474"/>
              <a:ext cx="1668" cy="1666"/>
              <a:chOff x="2258" y="2251"/>
              <a:chExt cx="1088" cy="1088"/>
            </a:xfrm>
          </p:grpSpPr>
          <p:grpSp>
            <p:nvGrpSpPr>
              <p:cNvPr id="3254" name="Group 657"/>
              <p:cNvGrpSpPr>
                <a:grpSpLocks/>
              </p:cNvGrpSpPr>
              <p:nvPr/>
            </p:nvGrpSpPr>
            <p:grpSpPr bwMode="auto">
              <a:xfrm>
                <a:off x="2258" y="2251"/>
                <a:ext cx="1088" cy="1088"/>
                <a:chOff x="2258" y="2251"/>
                <a:chExt cx="1088" cy="1088"/>
              </a:xfrm>
            </p:grpSpPr>
            <p:grpSp>
              <p:nvGrpSpPr>
                <p:cNvPr id="3262" name="Group 658"/>
                <p:cNvGrpSpPr>
                  <a:grpSpLocks/>
                </p:cNvGrpSpPr>
                <p:nvPr/>
              </p:nvGrpSpPr>
              <p:grpSpPr bwMode="auto">
                <a:xfrm>
                  <a:off x="2553" y="2251"/>
                  <a:ext cx="499" cy="1088"/>
                  <a:chOff x="2576" y="2251"/>
                  <a:chExt cx="499" cy="1088"/>
                </a:xfrm>
              </p:grpSpPr>
              <p:sp>
                <p:nvSpPr>
                  <p:cNvPr id="3266" name="AutoShape 659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758" y="3021"/>
                    <a:ext cx="136" cy="499"/>
                  </a:xfrm>
                  <a:prstGeom prst="moon">
                    <a:avLst>
                      <a:gd name="adj" fmla="val 28801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267" name="AutoShape 66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58" y="2069"/>
                    <a:ext cx="136" cy="499"/>
                  </a:xfrm>
                  <a:prstGeom prst="moon">
                    <a:avLst>
                      <a:gd name="adj" fmla="val 28801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263" name="Group 661"/>
                <p:cNvGrpSpPr>
                  <a:grpSpLocks/>
                </p:cNvGrpSpPr>
                <p:nvPr/>
              </p:nvGrpSpPr>
              <p:grpSpPr bwMode="auto">
                <a:xfrm rot="5400000">
                  <a:off x="2552" y="2252"/>
                  <a:ext cx="499" cy="1088"/>
                  <a:chOff x="2576" y="2251"/>
                  <a:chExt cx="499" cy="1088"/>
                </a:xfrm>
              </p:grpSpPr>
              <p:sp>
                <p:nvSpPr>
                  <p:cNvPr id="3264" name="AutoShape 662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758" y="3021"/>
                    <a:ext cx="136" cy="499"/>
                  </a:xfrm>
                  <a:prstGeom prst="moon">
                    <a:avLst>
                      <a:gd name="adj" fmla="val 28801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265" name="AutoShape 66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58" y="2069"/>
                    <a:ext cx="136" cy="499"/>
                  </a:xfrm>
                  <a:prstGeom prst="moon">
                    <a:avLst>
                      <a:gd name="adj" fmla="val 28801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3255" name="Group 664"/>
              <p:cNvGrpSpPr>
                <a:grpSpLocks/>
              </p:cNvGrpSpPr>
              <p:nvPr/>
            </p:nvGrpSpPr>
            <p:grpSpPr bwMode="auto">
              <a:xfrm rot="2700000">
                <a:off x="2258" y="2251"/>
                <a:ext cx="1088" cy="1088"/>
                <a:chOff x="2258" y="2251"/>
                <a:chExt cx="1088" cy="1088"/>
              </a:xfrm>
            </p:grpSpPr>
            <p:grpSp>
              <p:nvGrpSpPr>
                <p:cNvPr id="3256" name="Group 665"/>
                <p:cNvGrpSpPr>
                  <a:grpSpLocks/>
                </p:cNvGrpSpPr>
                <p:nvPr/>
              </p:nvGrpSpPr>
              <p:grpSpPr bwMode="auto">
                <a:xfrm>
                  <a:off x="2553" y="2251"/>
                  <a:ext cx="499" cy="1088"/>
                  <a:chOff x="2576" y="2251"/>
                  <a:chExt cx="499" cy="1088"/>
                </a:xfrm>
              </p:grpSpPr>
              <p:sp>
                <p:nvSpPr>
                  <p:cNvPr id="3260" name="AutoShape 666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758" y="3021"/>
                    <a:ext cx="136" cy="499"/>
                  </a:xfrm>
                  <a:prstGeom prst="moon">
                    <a:avLst>
                      <a:gd name="adj" fmla="val 28801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261" name="AutoShape 66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58" y="2069"/>
                    <a:ext cx="136" cy="499"/>
                  </a:xfrm>
                  <a:prstGeom prst="moon">
                    <a:avLst>
                      <a:gd name="adj" fmla="val 28801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257" name="Group 668"/>
                <p:cNvGrpSpPr>
                  <a:grpSpLocks/>
                </p:cNvGrpSpPr>
                <p:nvPr/>
              </p:nvGrpSpPr>
              <p:grpSpPr bwMode="auto">
                <a:xfrm rot="5400000">
                  <a:off x="2552" y="2252"/>
                  <a:ext cx="499" cy="1088"/>
                  <a:chOff x="2576" y="2251"/>
                  <a:chExt cx="499" cy="1088"/>
                </a:xfrm>
              </p:grpSpPr>
              <p:sp>
                <p:nvSpPr>
                  <p:cNvPr id="3258" name="AutoShape 669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758" y="3021"/>
                    <a:ext cx="136" cy="499"/>
                  </a:xfrm>
                  <a:prstGeom prst="moon">
                    <a:avLst>
                      <a:gd name="adj" fmla="val 28801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259" name="AutoShape 67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58" y="2069"/>
                    <a:ext cx="136" cy="499"/>
                  </a:xfrm>
                  <a:prstGeom prst="moon">
                    <a:avLst>
                      <a:gd name="adj" fmla="val 28801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3178" name="Group 870"/>
            <p:cNvGrpSpPr>
              <a:grpSpLocks/>
            </p:cNvGrpSpPr>
            <p:nvPr/>
          </p:nvGrpSpPr>
          <p:grpSpPr bwMode="auto">
            <a:xfrm>
              <a:off x="1986" y="2584"/>
              <a:ext cx="369" cy="292"/>
              <a:chOff x="2950" y="2585"/>
              <a:chExt cx="680" cy="539"/>
            </a:xfrm>
          </p:grpSpPr>
          <p:sp>
            <p:nvSpPr>
              <p:cNvPr id="3248" name="Rectangle 135"/>
              <p:cNvSpPr>
                <a:spLocks noChangeArrowheads="1"/>
              </p:cNvSpPr>
              <p:nvPr/>
            </p:nvSpPr>
            <p:spPr bwMode="auto">
              <a:xfrm>
                <a:off x="3035" y="2585"/>
                <a:ext cx="510" cy="425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49" name="AutoShape 136"/>
              <p:cNvSpPr>
                <a:spLocks noChangeArrowheads="1"/>
              </p:cNvSpPr>
              <p:nvPr/>
            </p:nvSpPr>
            <p:spPr bwMode="auto">
              <a:xfrm flipV="1">
                <a:off x="2950" y="3010"/>
                <a:ext cx="680" cy="86"/>
              </a:xfrm>
              <a:custGeom>
                <a:avLst/>
                <a:gdLst>
                  <a:gd name="T0" fmla="*/ 20 w 21600"/>
                  <a:gd name="T1" fmla="*/ 0 h 21600"/>
                  <a:gd name="T2" fmla="*/ 11 w 21600"/>
                  <a:gd name="T3" fmla="*/ 0 h 21600"/>
                  <a:gd name="T4" fmla="*/ 1 w 21600"/>
                  <a:gd name="T5" fmla="*/ 0 h 21600"/>
                  <a:gd name="T6" fmla="*/ 1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176 w 21600"/>
                  <a:gd name="T13" fmla="*/ 3265 h 21600"/>
                  <a:gd name="T14" fmla="*/ 18424 w 21600"/>
                  <a:gd name="T15" fmla="*/ 1833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731" y="21600"/>
                    </a:lnTo>
                    <a:lnTo>
                      <a:pt x="1886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50" name="Rectangle 137"/>
              <p:cNvSpPr>
                <a:spLocks noChangeArrowheads="1"/>
              </p:cNvSpPr>
              <p:nvPr/>
            </p:nvSpPr>
            <p:spPr bwMode="auto">
              <a:xfrm>
                <a:off x="2950" y="3096"/>
                <a:ext cx="680" cy="28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51" name="AutoShape 138" descr="格子 (小)"/>
              <p:cNvSpPr>
                <a:spLocks noChangeArrowheads="1"/>
              </p:cNvSpPr>
              <p:nvPr/>
            </p:nvSpPr>
            <p:spPr bwMode="auto">
              <a:xfrm flipV="1">
                <a:off x="3007" y="3010"/>
                <a:ext cx="567" cy="57"/>
              </a:xfrm>
              <a:custGeom>
                <a:avLst/>
                <a:gdLst>
                  <a:gd name="T0" fmla="*/ 14 w 21600"/>
                  <a:gd name="T1" fmla="*/ 0 h 21600"/>
                  <a:gd name="T2" fmla="*/ 7 w 21600"/>
                  <a:gd name="T3" fmla="*/ 0 h 21600"/>
                  <a:gd name="T4" fmla="*/ 1 w 21600"/>
                  <a:gd name="T5" fmla="*/ 0 h 21600"/>
                  <a:gd name="T6" fmla="*/ 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162 w 21600"/>
                  <a:gd name="T13" fmla="*/ 3032 h 21600"/>
                  <a:gd name="T14" fmla="*/ 18438 w 21600"/>
                  <a:gd name="T15" fmla="*/ 1856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731" y="21600"/>
                    </a:lnTo>
                    <a:lnTo>
                      <a:pt x="1886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smGrid">
                <a:fgClr>
                  <a:srgbClr val="969696"/>
                </a:fgClr>
                <a:bgClr>
                  <a:srgbClr val="454545"/>
                </a:bgClr>
              </a:patt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52" name="AutoShape 139"/>
              <p:cNvSpPr>
                <a:spLocks noChangeArrowheads="1"/>
              </p:cNvSpPr>
              <p:nvPr/>
            </p:nvSpPr>
            <p:spPr bwMode="auto">
              <a:xfrm flipV="1">
                <a:off x="3205" y="3067"/>
                <a:ext cx="170" cy="29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176 w 21600"/>
                  <a:gd name="T13" fmla="*/ 2979 h 21600"/>
                  <a:gd name="T14" fmla="*/ 18424 w 21600"/>
                  <a:gd name="T15" fmla="*/ 1862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731" y="21600"/>
                    </a:lnTo>
                    <a:lnTo>
                      <a:pt x="1886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53" name="Rectangle 140"/>
              <p:cNvSpPr>
                <a:spLocks noChangeArrowheads="1"/>
              </p:cNvSpPr>
              <p:nvPr/>
            </p:nvSpPr>
            <p:spPr bwMode="auto">
              <a:xfrm>
                <a:off x="3063" y="2614"/>
                <a:ext cx="454" cy="368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5D9EFF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179" name="Group 872"/>
            <p:cNvGrpSpPr>
              <a:grpSpLocks/>
            </p:cNvGrpSpPr>
            <p:nvPr/>
          </p:nvGrpSpPr>
          <p:grpSpPr bwMode="auto">
            <a:xfrm>
              <a:off x="767" y="3634"/>
              <a:ext cx="85" cy="298"/>
              <a:chOff x="2695" y="3181"/>
              <a:chExt cx="113" cy="396"/>
            </a:xfrm>
          </p:grpSpPr>
          <p:sp>
            <p:nvSpPr>
              <p:cNvPr id="3244" name="Rectangle 141"/>
              <p:cNvSpPr>
                <a:spLocks noChangeArrowheads="1"/>
              </p:cNvSpPr>
              <p:nvPr/>
            </p:nvSpPr>
            <p:spPr bwMode="auto">
              <a:xfrm>
                <a:off x="2695" y="3181"/>
                <a:ext cx="113" cy="198"/>
              </a:xfrm>
              <a:prstGeom prst="rect">
                <a:avLst/>
              </a:prstGeom>
              <a:gradFill rotWithShape="1">
                <a:gsLst>
                  <a:gs pos="0">
                    <a:srgbClr val="3B0000"/>
                  </a:gs>
                  <a:gs pos="100000">
                    <a:srgbClr val="800000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45" name="Rectangle 142"/>
              <p:cNvSpPr>
                <a:spLocks noChangeArrowheads="1"/>
              </p:cNvSpPr>
              <p:nvPr/>
            </p:nvSpPr>
            <p:spPr bwMode="auto">
              <a:xfrm>
                <a:off x="2695" y="3195"/>
                <a:ext cx="113" cy="170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5D9EFF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46" name="Rectangle 143"/>
              <p:cNvSpPr>
                <a:spLocks noChangeArrowheads="1"/>
              </p:cNvSpPr>
              <p:nvPr/>
            </p:nvSpPr>
            <p:spPr bwMode="auto">
              <a:xfrm>
                <a:off x="2695" y="3379"/>
                <a:ext cx="113" cy="198"/>
              </a:xfrm>
              <a:prstGeom prst="rect">
                <a:avLst/>
              </a:prstGeom>
              <a:gradFill rotWithShape="1">
                <a:gsLst>
                  <a:gs pos="0">
                    <a:srgbClr val="3B0000"/>
                  </a:gs>
                  <a:gs pos="100000">
                    <a:srgbClr val="800000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47" name="Rectangle 144" descr="格子 (大)"/>
              <p:cNvSpPr>
                <a:spLocks noChangeArrowheads="1"/>
              </p:cNvSpPr>
              <p:nvPr/>
            </p:nvSpPr>
            <p:spPr bwMode="auto">
              <a:xfrm>
                <a:off x="2695" y="3407"/>
                <a:ext cx="113" cy="142"/>
              </a:xfrm>
              <a:prstGeom prst="rect">
                <a:avLst/>
              </a:prstGeom>
              <a:pattFill prst="lgGrid">
                <a:fgClr>
                  <a:schemeClr val="bg1"/>
                </a:fgClr>
                <a:bgClr>
                  <a:schemeClr val="bg2"/>
                </a:bgClr>
              </a:patt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180" name="Group 869"/>
            <p:cNvGrpSpPr>
              <a:grpSpLocks/>
            </p:cNvGrpSpPr>
            <p:nvPr/>
          </p:nvGrpSpPr>
          <p:grpSpPr bwMode="auto">
            <a:xfrm>
              <a:off x="1476" y="2415"/>
              <a:ext cx="128" cy="192"/>
              <a:chOff x="2695" y="2812"/>
              <a:chExt cx="170" cy="255"/>
            </a:xfrm>
          </p:grpSpPr>
          <p:sp>
            <p:nvSpPr>
              <p:cNvPr id="3242" name="AutoShape 134"/>
              <p:cNvSpPr>
                <a:spLocks noChangeArrowheads="1"/>
              </p:cNvSpPr>
              <p:nvPr/>
            </p:nvSpPr>
            <p:spPr bwMode="auto">
              <a:xfrm>
                <a:off x="2695" y="2812"/>
                <a:ext cx="170" cy="255"/>
              </a:xfrm>
              <a:prstGeom prst="roundRect">
                <a:avLst>
                  <a:gd name="adj" fmla="val 8704"/>
                </a:avLst>
              </a:prstGeom>
              <a:gradFill rotWithShape="1">
                <a:gsLst>
                  <a:gs pos="0">
                    <a:srgbClr val="181818"/>
                  </a:gs>
                  <a:gs pos="50000">
                    <a:srgbClr val="333333"/>
                  </a:gs>
                  <a:gs pos="100000">
                    <a:srgbClr val="181818"/>
                  </a:gs>
                </a:gsLst>
                <a:lin ang="54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43" name="AutoShape 145"/>
              <p:cNvSpPr>
                <a:spLocks noChangeArrowheads="1"/>
              </p:cNvSpPr>
              <p:nvPr/>
            </p:nvSpPr>
            <p:spPr bwMode="auto">
              <a:xfrm>
                <a:off x="2709" y="2826"/>
                <a:ext cx="142" cy="227"/>
              </a:xfrm>
              <a:prstGeom prst="roundRect">
                <a:avLst>
                  <a:gd name="adj" fmla="val 8704"/>
                </a:avLst>
              </a:prstGeom>
              <a:gradFill rotWithShape="1">
                <a:gsLst>
                  <a:gs pos="0">
                    <a:srgbClr val="0066FF"/>
                  </a:gs>
                  <a:gs pos="100000">
                    <a:srgbClr val="5D9EFF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181" name="Group 868"/>
            <p:cNvGrpSpPr>
              <a:grpSpLocks/>
            </p:cNvGrpSpPr>
            <p:nvPr/>
          </p:nvGrpSpPr>
          <p:grpSpPr bwMode="auto">
            <a:xfrm rot="900000">
              <a:off x="852" y="2472"/>
              <a:ext cx="233" cy="339"/>
              <a:chOff x="2327" y="2614"/>
              <a:chExt cx="311" cy="453"/>
            </a:xfrm>
          </p:grpSpPr>
          <p:sp>
            <p:nvSpPr>
              <p:cNvPr id="3240" name="AutoShape 133"/>
              <p:cNvSpPr>
                <a:spLocks noChangeArrowheads="1"/>
              </p:cNvSpPr>
              <p:nvPr/>
            </p:nvSpPr>
            <p:spPr bwMode="auto">
              <a:xfrm>
                <a:off x="2327" y="2614"/>
                <a:ext cx="311" cy="453"/>
              </a:xfrm>
              <a:prstGeom prst="roundRect">
                <a:avLst>
                  <a:gd name="adj" fmla="val 8704"/>
                </a:avLst>
              </a:prstGeom>
              <a:gradFill rotWithShape="1">
                <a:gsLst>
                  <a:gs pos="0">
                    <a:srgbClr val="181818"/>
                  </a:gs>
                  <a:gs pos="50000">
                    <a:srgbClr val="333333"/>
                  </a:gs>
                  <a:gs pos="100000">
                    <a:srgbClr val="181818"/>
                  </a:gs>
                </a:gsLst>
                <a:lin ang="54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41" name="AutoShape 146"/>
              <p:cNvSpPr>
                <a:spLocks noChangeArrowheads="1"/>
              </p:cNvSpPr>
              <p:nvPr/>
            </p:nvSpPr>
            <p:spPr bwMode="auto">
              <a:xfrm>
                <a:off x="2355" y="2642"/>
                <a:ext cx="255" cy="397"/>
              </a:xfrm>
              <a:prstGeom prst="roundRect">
                <a:avLst>
                  <a:gd name="adj" fmla="val 8704"/>
                </a:avLst>
              </a:prstGeom>
              <a:gradFill rotWithShape="1">
                <a:gsLst>
                  <a:gs pos="0">
                    <a:srgbClr val="0066FF"/>
                  </a:gs>
                  <a:gs pos="100000">
                    <a:srgbClr val="5D9EFF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182" name="Group 873"/>
            <p:cNvGrpSpPr>
              <a:grpSpLocks/>
            </p:cNvGrpSpPr>
            <p:nvPr/>
          </p:nvGrpSpPr>
          <p:grpSpPr bwMode="auto">
            <a:xfrm>
              <a:off x="1164" y="4003"/>
              <a:ext cx="722" cy="127"/>
              <a:chOff x="2922" y="3861"/>
              <a:chExt cx="963" cy="170"/>
            </a:xfrm>
          </p:grpSpPr>
          <p:sp>
            <p:nvSpPr>
              <p:cNvPr id="3232" name="Rectangle 156"/>
              <p:cNvSpPr>
                <a:spLocks noChangeArrowheads="1"/>
              </p:cNvSpPr>
              <p:nvPr/>
            </p:nvSpPr>
            <p:spPr bwMode="auto">
              <a:xfrm>
                <a:off x="2922" y="4003"/>
                <a:ext cx="963" cy="28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33" name="Rectangle 157"/>
              <p:cNvSpPr>
                <a:spLocks noChangeArrowheads="1"/>
              </p:cNvSpPr>
              <p:nvPr/>
            </p:nvSpPr>
            <p:spPr bwMode="auto">
              <a:xfrm>
                <a:off x="2922" y="3861"/>
                <a:ext cx="963" cy="142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34" name="Rectangle 158"/>
              <p:cNvSpPr>
                <a:spLocks noChangeArrowheads="1"/>
              </p:cNvSpPr>
              <p:nvPr/>
            </p:nvSpPr>
            <p:spPr bwMode="auto">
              <a:xfrm>
                <a:off x="2950" y="3889"/>
                <a:ext cx="283" cy="2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35" name="Rectangle 159"/>
              <p:cNvSpPr>
                <a:spLocks noChangeArrowheads="1"/>
              </p:cNvSpPr>
              <p:nvPr/>
            </p:nvSpPr>
            <p:spPr bwMode="auto">
              <a:xfrm>
                <a:off x="3262" y="3889"/>
                <a:ext cx="283" cy="2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36" name="Rectangle 160"/>
              <p:cNvSpPr>
                <a:spLocks noChangeArrowheads="1"/>
              </p:cNvSpPr>
              <p:nvPr/>
            </p:nvSpPr>
            <p:spPr bwMode="auto">
              <a:xfrm>
                <a:off x="3574" y="3889"/>
                <a:ext cx="283" cy="2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37" name="Rectangle 161"/>
              <p:cNvSpPr>
                <a:spLocks noChangeArrowheads="1"/>
              </p:cNvSpPr>
              <p:nvPr/>
            </p:nvSpPr>
            <p:spPr bwMode="auto">
              <a:xfrm>
                <a:off x="2950" y="3946"/>
                <a:ext cx="283" cy="2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38" name="Rectangle 162"/>
              <p:cNvSpPr>
                <a:spLocks noChangeArrowheads="1"/>
              </p:cNvSpPr>
              <p:nvPr/>
            </p:nvSpPr>
            <p:spPr bwMode="auto">
              <a:xfrm>
                <a:off x="3262" y="3946"/>
                <a:ext cx="283" cy="2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39" name="Rectangle 163"/>
              <p:cNvSpPr>
                <a:spLocks noChangeArrowheads="1"/>
              </p:cNvSpPr>
              <p:nvPr/>
            </p:nvSpPr>
            <p:spPr bwMode="auto">
              <a:xfrm>
                <a:off x="3574" y="3946"/>
                <a:ext cx="283" cy="2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183" name="Group 757"/>
            <p:cNvGrpSpPr>
              <a:grpSpLocks/>
            </p:cNvGrpSpPr>
            <p:nvPr/>
          </p:nvGrpSpPr>
          <p:grpSpPr bwMode="auto">
            <a:xfrm>
              <a:off x="887" y="2992"/>
              <a:ext cx="419" cy="280"/>
              <a:chOff x="682" y="601"/>
              <a:chExt cx="552" cy="340"/>
            </a:xfrm>
          </p:grpSpPr>
          <p:sp>
            <p:nvSpPr>
              <p:cNvPr id="3229" name="AutoShape 758" descr="市松模様 (大)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241" cy="284"/>
              </a:xfrm>
              <a:prstGeom prst="cube">
                <a:avLst>
                  <a:gd name="adj" fmla="val 13352"/>
                </a:avLst>
              </a:prstGeom>
              <a:pattFill prst="lgCheck">
                <a:fgClr>
                  <a:srgbClr val="CC0099"/>
                </a:fgClr>
                <a:bgClr>
                  <a:srgbClr val="FF66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30" name="AutoShape 759" descr="ひし形 (点)"/>
              <p:cNvSpPr>
                <a:spLocks noChangeArrowheads="1"/>
              </p:cNvSpPr>
              <p:nvPr/>
            </p:nvSpPr>
            <p:spPr bwMode="auto">
              <a:xfrm>
                <a:off x="993" y="657"/>
                <a:ext cx="241" cy="284"/>
              </a:xfrm>
              <a:prstGeom prst="cube">
                <a:avLst>
                  <a:gd name="adj" fmla="val 13352"/>
                </a:avLst>
              </a:prstGeom>
              <a:pattFill prst="dotDmnd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31" name="AutoShape 760" descr="格子 (小)"/>
              <p:cNvSpPr>
                <a:spLocks noChangeArrowheads="1"/>
              </p:cNvSpPr>
              <p:nvPr/>
            </p:nvSpPr>
            <p:spPr bwMode="auto">
              <a:xfrm>
                <a:off x="823" y="601"/>
                <a:ext cx="241" cy="284"/>
              </a:xfrm>
              <a:prstGeom prst="cube">
                <a:avLst>
                  <a:gd name="adj" fmla="val 13352"/>
                </a:avLst>
              </a:prstGeom>
              <a:pattFill prst="smGrid">
                <a:fgClr>
                  <a:srgbClr val="009999"/>
                </a:fgClr>
                <a:bgClr>
                  <a:srgbClr val="00CC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184" name="Group 761"/>
            <p:cNvGrpSpPr>
              <a:grpSpLocks/>
            </p:cNvGrpSpPr>
            <p:nvPr/>
          </p:nvGrpSpPr>
          <p:grpSpPr bwMode="auto">
            <a:xfrm>
              <a:off x="880" y="3379"/>
              <a:ext cx="382" cy="328"/>
              <a:chOff x="4765" y="2727"/>
              <a:chExt cx="396" cy="340"/>
            </a:xfrm>
          </p:grpSpPr>
          <p:sp>
            <p:nvSpPr>
              <p:cNvPr id="3227" name="AutoShape 762"/>
              <p:cNvSpPr>
                <a:spLocks noChangeArrowheads="1"/>
              </p:cNvSpPr>
              <p:nvPr/>
            </p:nvSpPr>
            <p:spPr bwMode="auto">
              <a:xfrm>
                <a:off x="4765" y="2727"/>
                <a:ext cx="255" cy="255"/>
              </a:xfrm>
              <a:prstGeom prst="smileyFace">
                <a:avLst>
                  <a:gd name="adj" fmla="val 4653"/>
                </a:avLst>
              </a:prstGeom>
              <a:solidFill>
                <a:srgbClr val="FF9900"/>
              </a:solidFill>
              <a:ln w="190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28" name="AutoShape 763"/>
              <p:cNvSpPr>
                <a:spLocks noChangeArrowheads="1"/>
              </p:cNvSpPr>
              <p:nvPr/>
            </p:nvSpPr>
            <p:spPr bwMode="auto">
              <a:xfrm>
                <a:off x="4906" y="2812"/>
                <a:ext cx="255" cy="255"/>
              </a:xfrm>
              <a:prstGeom prst="smileyFace">
                <a:avLst>
                  <a:gd name="adj" fmla="val 4653"/>
                </a:avLst>
              </a:prstGeom>
              <a:solidFill>
                <a:srgbClr val="99CCFF"/>
              </a:solidFill>
              <a:ln w="190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185" name="Group 764"/>
            <p:cNvGrpSpPr>
              <a:grpSpLocks/>
            </p:cNvGrpSpPr>
            <p:nvPr/>
          </p:nvGrpSpPr>
          <p:grpSpPr bwMode="auto">
            <a:xfrm>
              <a:off x="1298" y="3610"/>
              <a:ext cx="380" cy="316"/>
              <a:chOff x="1816" y="658"/>
              <a:chExt cx="510" cy="424"/>
            </a:xfrm>
          </p:grpSpPr>
          <p:grpSp>
            <p:nvGrpSpPr>
              <p:cNvPr id="3213" name="Group 765"/>
              <p:cNvGrpSpPr>
                <a:grpSpLocks/>
              </p:cNvGrpSpPr>
              <p:nvPr/>
            </p:nvGrpSpPr>
            <p:grpSpPr bwMode="auto">
              <a:xfrm>
                <a:off x="1816" y="658"/>
                <a:ext cx="397" cy="311"/>
                <a:chOff x="1504" y="2812"/>
                <a:chExt cx="397" cy="311"/>
              </a:xfrm>
            </p:grpSpPr>
            <p:sp>
              <p:nvSpPr>
                <p:cNvPr id="3221" name="AutoShape 766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311"/>
                </a:xfrm>
                <a:prstGeom prst="roundRect">
                  <a:avLst>
                    <a:gd name="adj" fmla="val 9324"/>
                  </a:avLst>
                </a:prstGeom>
                <a:solidFill>
                  <a:srgbClr val="CCFF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222" name="AutoShape 767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223" name="Rectangle 768"/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341" cy="2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224" name="Rectangle 769" descr="横線"/>
                <p:cNvSpPr>
                  <a:spLocks noChangeArrowheads="1"/>
                </p:cNvSpPr>
                <p:nvPr/>
              </p:nvSpPr>
              <p:spPr bwMode="auto">
                <a:xfrm>
                  <a:off x="1788" y="2925"/>
                  <a:ext cx="86" cy="171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225" name="Rectangle 770" descr="横線"/>
                <p:cNvSpPr>
                  <a:spLocks noChangeArrowheads="1"/>
                </p:cNvSpPr>
                <p:nvPr/>
              </p:nvSpPr>
              <p:spPr bwMode="auto">
                <a:xfrm>
                  <a:off x="1532" y="2982"/>
                  <a:ext cx="227" cy="114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226" name="Rectangle 771" descr="横線 (太)"/>
                <p:cNvSpPr>
                  <a:spLocks noChangeArrowheads="1"/>
                </p:cNvSpPr>
                <p:nvPr/>
              </p:nvSpPr>
              <p:spPr bwMode="auto">
                <a:xfrm>
                  <a:off x="1532" y="2925"/>
                  <a:ext cx="227" cy="29"/>
                </a:xfrm>
                <a:prstGeom prst="rect">
                  <a:avLst/>
                </a:prstGeom>
                <a:pattFill prst="dkHorz">
                  <a:fgClr>
                    <a:srgbClr val="5F5F5F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214" name="Group 772"/>
              <p:cNvGrpSpPr>
                <a:grpSpLocks/>
              </p:cNvGrpSpPr>
              <p:nvPr/>
            </p:nvGrpSpPr>
            <p:grpSpPr bwMode="auto">
              <a:xfrm>
                <a:off x="1929" y="771"/>
                <a:ext cx="397" cy="311"/>
                <a:chOff x="1504" y="2812"/>
                <a:chExt cx="397" cy="311"/>
              </a:xfrm>
            </p:grpSpPr>
            <p:sp>
              <p:nvSpPr>
                <p:cNvPr id="3215" name="AutoShape 773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311"/>
                </a:xfrm>
                <a:prstGeom prst="roundRect">
                  <a:avLst>
                    <a:gd name="adj" fmla="val 9324"/>
                  </a:avLst>
                </a:prstGeom>
                <a:solidFill>
                  <a:srgbClr val="CCFF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216" name="AutoShape 774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217" name="Rectangle 775"/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341" cy="28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218" name="Rectangle 776" descr="横線"/>
                <p:cNvSpPr>
                  <a:spLocks noChangeArrowheads="1"/>
                </p:cNvSpPr>
                <p:nvPr/>
              </p:nvSpPr>
              <p:spPr bwMode="auto">
                <a:xfrm>
                  <a:off x="1788" y="2925"/>
                  <a:ext cx="86" cy="171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219" name="Rectangle 777" descr="横線"/>
                <p:cNvSpPr>
                  <a:spLocks noChangeArrowheads="1"/>
                </p:cNvSpPr>
                <p:nvPr/>
              </p:nvSpPr>
              <p:spPr bwMode="auto">
                <a:xfrm>
                  <a:off x="1532" y="2982"/>
                  <a:ext cx="227" cy="114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220" name="Rectangle 778" descr="横線 (太)"/>
                <p:cNvSpPr>
                  <a:spLocks noChangeArrowheads="1"/>
                </p:cNvSpPr>
                <p:nvPr/>
              </p:nvSpPr>
              <p:spPr bwMode="auto">
                <a:xfrm>
                  <a:off x="1532" y="2925"/>
                  <a:ext cx="227" cy="29"/>
                </a:xfrm>
                <a:prstGeom prst="rect">
                  <a:avLst/>
                </a:prstGeom>
                <a:pattFill prst="dkHorz">
                  <a:fgClr>
                    <a:srgbClr val="5F5F5F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3186" name="Group 779"/>
            <p:cNvGrpSpPr>
              <a:grpSpLocks/>
            </p:cNvGrpSpPr>
            <p:nvPr/>
          </p:nvGrpSpPr>
          <p:grpSpPr bwMode="auto">
            <a:xfrm>
              <a:off x="1334" y="2670"/>
              <a:ext cx="280" cy="304"/>
              <a:chOff x="4226" y="3239"/>
              <a:chExt cx="283" cy="310"/>
            </a:xfrm>
          </p:grpSpPr>
          <p:sp>
            <p:nvSpPr>
              <p:cNvPr id="3210" name="AutoShape 780"/>
              <p:cNvSpPr>
                <a:spLocks noChangeArrowheads="1"/>
              </p:cNvSpPr>
              <p:nvPr/>
            </p:nvSpPr>
            <p:spPr bwMode="auto">
              <a:xfrm rot="-900000">
                <a:off x="4258" y="3239"/>
                <a:ext cx="173" cy="167"/>
              </a:xfrm>
              <a:prstGeom prst="foldedCorner">
                <a:avLst>
                  <a:gd name="adj" fmla="val 23736"/>
                </a:avLst>
              </a:prstGeom>
              <a:solidFill>
                <a:schemeClr val="accent1"/>
              </a:solid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11" name="AutoShape 781"/>
              <p:cNvSpPr>
                <a:spLocks noChangeArrowheads="1"/>
              </p:cNvSpPr>
              <p:nvPr/>
            </p:nvSpPr>
            <p:spPr bwMode="auto">
              <a:xfrm rot="-900000">
                <a:off x="4229" y="3293"/>
                <a:ext cx="173" cy="169"/>
              </a:xfrm>
              <a:prstGeom prst="foldedCorner">
                <a:avLst>
                  <a:gd name="adj" fmla="val 23736"/>
                </a:avLst>
              </a:prstGeom>
              <a:solidFill>
                <a:schemeClr val="accent1"/>
              </a:solid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12" name="AutoShape 782"/>
              <p:cNvSpPr>
                <a:spLocks noChangeArrowheads="1"/>
              </p:cNvSpPr>
              <p:nvPr/>
            </p:nvSpPr>
            <p:spPr bwMode="auto">
              <a:xfrm>
                <a:off x="4226" y="3351"/>
                <a:ext cx="283" cy="198"/>
              </a:xfrm>
              <a:prstGeom prst="flowChartPunchedCard">
                <a:avLst/>
              </a:prstGeom>
              <a:solidFill>
                <a:srgbClr val="FFCC00"/>
              </a:solidFill>
              <a:ln w="28575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187" name="Group 783"/>
            <p:cNvGrpSpPr>
              <a:grpSpLocks/>
            </p:cNvGrpSpPr>
            <p:nvPr/>
          </p:nvGrpSpPr>
          <p:grpSpPr bwMode="auto">
            <a:xfrm rot="-900000">
              <a:off x="1715" y="2980"/>
              <a:ext cx="290" cy="204"/>
              <a:chOff x="4226" y="3464"/>
              <a:chExt cx="283" cy="199"/>
            </a:xfrm>
          </p:grpSpPr>
          <p:sp>
            <p:nvSpPr>
              <p:cNvPr id="3208" name="Rectangle 784"/>
              <p:cNvSpPr>
                <a:spLocks noChangeArrowheads="1"/>
              </p:cNvSpPr>
              <p:nvPr/>
            </p:nvSpPr>
            <p:spPr bwMode="auto">
              <a:xfrm>
                <a:off x="4226" y="3464"/>
                <a:ext cx="283" cy="199"/>
              </a:xfrm>
              <a:prstGeom prst="rect">
                <a:avLst/>
              </a:prstGeom>
              <a:solidFill>
                <a:srgbClr val="666699"/>
              </a:solidFill>
              <a:ln w="25400">
                <a:solidFill>
                  <a:srgbClr val="3333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09" name="AutoShape 785"/>
              <p:cNvSpPr>
                <a:spLocks noChangeArrowheads="1"/>
              </p:cNvSpPr>
              <p:nvPr/>
            </p:nvSpPr>
            <p:spPr bwMode="auto">
              <a:xfrm>
                <a:off x="4226" y="3464"/>
                <a:ext cx="283" cy="113"/>
              </a:xfrm>
              <a:custGeom>
                <a:avLst/>
                <a:gdLst>
                  <a:gd name="T0" fmla="*/ 3 w 21600"/>
                  <a:gd name="T1" fmla="*/ 0 h 21600"/>
                  <a:gd name="T2" fmla="*/ 2 w 21600"/>
                  <a:gd name="T3" fmla="*/ 1 h 21600"/>
                  <a:gd name="T4" fmla="*/ 0 w 21600"/>
                  <a:gd name="T5" fmla="*/ 0 h 21600"/>
                  <a:gd name="T6" fmla="*/ 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969 w 21600"/>
                  <a:gd name="T13" fmla="*/ 4014 h 21600"/>
                  <a:gd name="T14" fmla="*/ 17631 w 21600"/>
                  <a:gd name="T15" fmla="*/ 175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320" y="21600"/>
                    </a:lnTo>
                    <a:lnTo>
                      <a:pt x="1728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99"/>
              </a:solidFill>
              <a:ln w="25400">
                <a:solidFill>
                  <a:srgbClr val="3333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8" name="Group 788"/>
            <p:cNvGrpSpPr>
              <a:grpSpLocks/>
            </p:cNvGrpSpPr>
            <p:nvPr/>
          </p:nvGrpSpPr>
          <p:grpSpPr bwMode="auto">
            <a:xfrm>
              <a:off x="1703" y="3322"/>
              <a:ext cx="375" cy="330"/>
              <a:chOff x="2213" y="941"/>
              <a:chExt cx="268" cy="238"/>
            </a:xfrm>
          </p:grpSpPr>
          <p:sp>
            <p:nvSpPr>
              <p:cNvPr id="3206" name="AutoShape 789"/>
              <p:cNvSpPr>
                <a:spLocks noChangeArrowheads="1"/>
              </p:cNvSpPr>
              <p:nvPr/>
            </p:nvSpPr>
            <p:spPr bwMode="auto">
              <a:xfrm>
                <a:off x="2213" y="941"/>
                <a:ext cx="227" cy="152"/>
              </a:xfrm>
              <a:prstGeom prst="can">
                <a:avLst>
                  <a:gd name="adj" fmla="val 35241"/>
                </a:avLst>
              </a:prstGeom>
              <a:solidFill>
                <a:srgbClr val="99CC00"/>
              </a:solidFill>
              <a:ln w="2540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07" name="AutoShape 790"/>
              <p:cNvSpPr>
                <a:spLocks noChangeArrowheads="1"/>
              </p:cNvSpPr>
              <p:nvPr/>
            </p:nvSpPr>
            <p:spPr bwMode="auto">
              <a:xfrm>
                <a:off x="2254" y="1028"/>
                <a:ext cx="227" cy="151"/>
              </a:xfrm>
              <a:prstGeom prst="can">
                <a:avLst>
                  <a:gd name="adj" fmla="val 35241"/>
                </a:avLst>
              </a:prstGeom>
              <a:solidFill>
                <a:srgbClr val="99CC00"/>
              </a:solidFill>
              <a:ln w="2540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189" name="Group 874"/>
            <p:cNvGrpSpPr>
              <a:grpSpLocks/>
            </p:cNvGrpSpPr>
            <p:nvPr/>
          </p:nvGrpSpPr>
          <p:grpSpPr bwMode="auto">
            <a:xfrm>
              <a:off x="2156" y="3492"/>
              <a:ext cx="511" cy="341"/>
              <a:chOff x="2922" y="3180"/>
              <a:chExt cx="850" cy="568"/>
            </a:xfrm>
          </p:grpSpPr>
          <p:sp>
            <p:nvSpPr>
              <p:cNvPr id="3196" name="AutoShape 875"/>
              <p:cNvSpPr>
                <a:spLocks noChangeArrowheads="1"/>
              </p:cNvSpPr>
              <p:nvPr/>
            </p:nvSpPr>
            <p:spPr bwMode="auto">
              <a:xfrm flipV="1">
                <a:off x="3035" y="3663"/>
                <a:ext cx="397" cy="57"/>
              </a:xfrm>
              <a:custGeom>
                <a:avLst/>
                <a:gdLst>
                  <a:gd name="T0" fmla="*/ 7 w 21600"/>
                  <a:gd name="T1" fmla="*/ 0 h 21600"/>
                  <a:gd name="T2" fmla="*/ 4 w 21600"/>
                  <a:gd name="T3" fmla="*/ 0 h 21600"/>
                  <a:gd name="T4" fmla="*/ 0 w 21600"/>
                  <a:gd name="T5" fmla="*/ 0 h 21600"/>
                  <a:gd name="T6" fmla="*/ 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156 w 21600"/>
                  <a:gd name="T13" fmla="*/ 3032 h 21600"/>
                  <a:gd name="T14" fmla="*/ 18444 w 21600"/>
                  <a:gd name="T15" fmla="*/ 1856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731" y="21600"/>
                    </a:lnTo>
                    <a:lnTo>
                      <a:pt x="1886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7" name="Rectangle 876"/>
              <p:cNvSpPr>
                <a:spLocks noChangeArrowheads="1"/>
              </p:cNvSpPr>
              <p:nvPr/>
            </p:nvSpPr>
            <p:spPr bwMode="auto">
              <a:xfrm>
                <a:off x="2922" y="3180"/>
                <a:ext cx="623" cy="426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98" name="Rectangle 877"/>
              <p:cNvSpPr>
                <a:spLocks noChangeArrowheads="1"/>
              </p:cNvSpPr>
              <p:nvPr/>
            </p:nvSpPr>
            <p:spPr bwMode="auto">
              <a:xfrm>
                <a:off x="2950" y="3209"/>
                <a:ext cx="567" cy="368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5D9EFF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99" name="Rectangle 878"/>
              <p:cNvSpPr>
                <a:spLocks noChangeArrowheads="1"/>
              </p:cNvSpPr>
              <p:nvPr/>
            </p:nvSpPr>
            <p:spPr bwMode="auto">
              <a:xfrm>
                <a:off x="3148" y="3606"/>
                <a:ext cx="170" cy="85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00" name="Rectangle 879"/>
              <p:cNvSpPr>
                <a:spLocks noChangeArrowheads="1"/>
              </p:cNvSpPr>
              <p:nvPr/>
            </p:nvSpPr>
            <p:spPr bwMode="auto">
              <a:xfrm>
                <a:off x="3035" y="3719"/>
                <a:ext cx="397" cy="29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01" name="Rectangle 880"/>
              <p:cNvSpPr>
                <a:spLocks noChangeArrowheads="1"/>
              </p:cNvSpPr>
              <p:nvPr/>
            </p:nvSpPr>
            <p:spPr bwMode="auto">
              <a:xfrm>
                <a:off x="3574" y="3181"/>
                <a:ext cx="198" cy="567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02" name="Rectangle 881"/>
              <p:cNvSpPr>
                <a:spLocks noChangeArrowheads="1"/>
              </p:cNvSpPr>
              <p:nvPr/>
            </p:nvSpPr>
            <p:spPr bwMode="auto">
              <a:xfrm>
                <a:off x="3630" y="3181"/>
                <a:ext cx="85" cy="567"/>
              </a:xfrm>
              <a:prstGeom prst="rect">
                <a:avLst/>
              </a:prstGeom>
              <a:solidFill>
                <a:srgbClr val="339966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03" name="Rectangle 882"/>
              <p:cNvSpPr>
                <a:spLocks noChangeArrowheads="1"/>
              </p:cNvSpPr>
              <p:nvPr/>
            </p:nvSpPr>
            <p:spPr bwMode="auto">
              <a:xfrm>
                <a:off x="3659" y="3636"/>
                <a:ext cx="28" cy="27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04" name="Rectangle 883"/>
              <p:cNvSpPr>
                <a:spLocks noChangeArrowheads="1"/>
              </p:cNvSpPr>
              <p:nvPr/>
            </p:nvSpPr>
            <p:spPr bwMode="auto">
              <a:xfrm>
                <a:off x="3659" y="3691"/>
                <a:ext cx="28" cy="29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05" name="Rectangle 884"/>
              <p:cNvSpPr>
                <a:spLocks noChangeArrowheads="1"/>
              </p:cNvSpPr>
              <p:nvPr/>
            </p:nvSpPr>
            <p:spPr bwMode="auto">
              <a:xfrm>
                <a:off x="3659" y="3209"/>
                <a:ext cx="28" cy="283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190" name="Group 897"/>
            <p:cNvGrpSpPr>
              <a:grpSpLocks/>
            </p:cNvGrpSpPr>
            <p:nvPr/>
          </p:nvGrpSpPr>
          <p:grpSpPr bwMode="auto">
            <a:xfrm>
              <a:off x="512" y="2982"/>
              <a:ext cx="252" cy="482"/>
              <a:chOff x="3403" y="3010"/>
              <a:chExt cx="341" cy="653"/>
            </a:xfrm>
          </p:grpSpPr>
          <p:sp>
            <p:nvSpPr>
              <p:cNvPr id="3191" name="Rectangle 885"/>
              <p:cNvSpPr>
                <a:spLocks noChangeArrowheads="1"/>
              </p:cNvSpPr>
              <p:nvPr/>
            </p:nvSpPr>
            <p:spPr bwMode="auto">
              <a:xfrm>
                <a:off x="3432" y="3039"/>
                <a:ext cx="283" cy="624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92" name="Rectangle 892"/>
              <p:cNvSpPr>
                <a:spLocks noChangeArrowheads="1"/>
              </p:cNvSpPr>
              <p:nvPr/>
            </p:nvSpPr>
            <p:spPr bwMode="auto">
              <a:xfrm>
                <a:off x="3460" y="3096"/>
                <a:ext cx="227" cy="198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5D9EFF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93" name="Rectangle 893"/>
              <p:cNvSpPr>
                <a:spLocks noChangeArrowheads="1"/>
              </p:cNvSpPr>
              <p:nvPr/>
            </p:nvSpPr>
            <p:spPr bwMode="auto">
              <a:xfrm>
                <a:off x="3403" y="3322"/>
                <a:ext cx="341" cy="57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94" name="AutoShape 895"/>
              <p:cNvSpPr>
                <a:spLocks noChangeArrowheads="1"/>
              </p:cNvSpPr>
              <p:nvPr/>
            </p:nvSpPr>
            <p:spPr bwMode="auto">
              <a:xfrm>
                <a:off x="3403" y="3379"/>
                <a:ext cx="341" cy="28"/>
              </a:xfrm>
              <a:custGeom>
                <a:avLst/>
                <a:gdLst>
                  <a:gd name="T0" fmla="*/ 5 w 21600"/>
                  <a:gd name="T1" fmla="*/ 0 h 21600"/>
                  <a:gd name="T2" fmla="*/ 3 w 21600"/>
                  <a:gd name="T3" fmla="*/ 0 h 21600"/>
                  <a:gd name="T4" fmla="*/ 0 w 21600"/>
                  <a:gd name="T5" fmla="*/ 0 h 21600"/>
                  <a:gd name="T6" fmla="*/ 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60 w 21600"/>
                  <a:gd name="T13" fmla="*/ 2314 h 21600"/>
                  <a:gd name="T14" fmla="*/ 18940 w 21600"/>
                  <a:gd name="T15" fmla="*/ 192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710" y="21600"/>
                    </a:lnTo>
                    <a:lnTo>
                      <a:pt x="1989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5" name="Rectangle 896"/>
              <p:cNvSpPr>
                <a:spLocks noChangeArrowheads="1"/>
              </p:cNvSpPr>
              <p:nvPr/>
            </p:nvSpPr>
            <p:spPr bwMode="auto">
              <a:xfrm>
                <a:off x="3403" y="3010"/>
                <a:ext cx="341" cy="57"/>
              </a:xfrm>
              <a:prstGeom prst="rect">
                <a:avLst/>
              </a:prstGeom>
              <a:gradFill rotWithShape="1">
                <a:gsLst>
                  <a:gs pos="0">
                    <a:srgbClr val="002F76"/>
                  </a:gs>
                  <a:gs pos="100000">
                    <a:srgbClr val="0066FF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3077" name="Group 899"/>
          <p:cNvGrpSpPr>
            <a:grpSpLocks/>
          </p:cNvGrpSpPr>
          <p:nvPr/>
        </p:nvGrpSpPr>
        <p:grpSpPr bwMode="auto">
          <a:xfrm>
            <a:off x="5627688" y="3833813"/>
            <a:ext cx="3421062" cy="2738437"/>
            <a:chOff x="512" y="2415"/>
            <a:chExt cx="2155" cy="1725"/>
          </a:xfrm>
        </p:grpSpPr>
        <p:grpSp>
          <p:nvGrpSpPr>
            <p:cNvPr id="3086" name="Group 900"/>
            <p:cNvGrpSpPr>
              <a:grpSpLocks/>
            </p:cNvGrpSpPr>
            <p:nvPr/>
          </p:nvGrpSpPr>
          <p:grpSpPr bwMode="auto">
            <a:xfrm>
              <a:off x="655" y="2474"/>
              <a:ext cx="1668" cy="1666"/>
              <a:chOff x="2258" y="2251"/>
              <a:chExt cx="1088" cy="1088"/>
            </a:xfrm>
          </p:grpSpPr>
          <p:grpSp>
            <p:nvGrpSpPr>
              <p:cNvPr id="3163" name="Group 901"/>
              <p:cNvGrpSpPr>
                <a:grpSpLocks/>
              </p:cNvGrpSpPr>
              <p:nvPr/>
            </p:nvGrpSpPr>
            <p:grpSpPr bwMode="auto">
              <a:xfrm>
                <a:off x="2258" y="2251"/>
                <a:ext cx="1088" cy="1088"/>
                <a:chOff x="2258" y="2251"/>
                <a:chExt cx="1088" cy="1088"/>
              </a:xfrm>
            </p:grpSpPr>
            <p:grpSp>
              <p:nvGrpSpPr>
                <p:cNvPr id="3171" name="Group 902"/>
                <p:cNvGrpSpPr>
                  <a:grpSpLocks/>
                </p:cNvGrpSpPr>
                <p:nvPr/>
              </p:nvGrpSpPr>
              <p:grpSpPr bwMode="auto">
                <a:xfrm>
                  <a:off x="2553" y="2251"/>
                  <a:ext cx="499" cy="1088"/>
                  <a:chOff x="2576" y="2251"/>
                  <a:chExt cx="499" cy="1088"/>
                </a:xfrm>
              </p:grpSpPr>
              <p:sp>
                <p:nvSpPr>
                  <p:cNvPr id="3175" name="AutoShape 903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758" y="3021"/>
                    <a:ext cx="136" cy="499"/>
                  </a:xfrm>
                  <a:prstGeom prst="moon">
                    <a:avLst>
                      <a:gd name="adj" fmla="val 28801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176" name="AutoShape 90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58" y="2069"/>
                    <a:ext cx="136" cy="499"/>
                  </a:xfrm>
                  <a:prstGeom prst="moon">
                    <a:avLst>
                      <a:gd name="adj" fmla="val 28801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172" name="Group 905"/>
                <p:cNvGrpSpPr>
                  <a:grpSpLocks/>
                </p:cNvGrpSpPr>
                <p:nvPr/>
              </p:nvGrpSpPr>
              <p:grpSpPr bwMode="auto">
                <a:xfrm rot="5400000">
                  <a:off x="2552" y="2252"/>
                  <a:ext cx="499" cy="1088"/>
                  <a:chOff x="2576" y="2251"/>
                  <a:chExt cx="499" cy="1088"/>
                </a:xfrm>
              </p:grpSpPr>
              <p:sp>
                <p:nvSpPr>
                  <p:cNvPr id="3173" name="AutoShape 906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758" y="3021"/>
                    <a:ext cx="136" cy="499"/>
                  </a:xfrm>
                  <a:prstGeom prst="moon">
                    <a:avLst>
                      <a:gd name="adj" fmla="val 28801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174" name="AutoShape 90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58" y="2069"/>
                    <a:ext cx="136" cy="499"/>
                  </a:xfrm>
                  <a:prstGeom prst="moon">
                    <a:avLst>
                      <a:gd name="adj" fmla="val 28801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3164" name="Group 908"/>
              <p:cNvGrpSpPr>
                <a:grpSpLocks/>
              </p:cNvGrpSpPr>
              <p:nvPr/>
            </p:nvGrpSpPr>
            <p:grpSpPr bwMode="auto">
              <a:xfrm rot="2700000">
                <a:off x="2258" y="2251"/>
                <a:ext cx="1088" cy="1088"/>
                <a:chOff x="2258" y="2251"/>
                <a:chExt cx="1088" cy="1088"/>
              </a:xfrm>
            </p:grpSpPr>
            <p:grpSp>
              <p:nvGrpSpPr>
                <p:cNvPr id="3165" name="Group 909"/>
                <p:cNvGrpSpPr>
                  <a:grpSpLocks/>
                </p:cNvGrpSpPr>
                <p:nvPr/>
              </p:nvGrpSpPr>
              <p:grpSpPr bwMode="auto">
                <a:xfrm>
                  <a:off x="2553" y="2251"/>
                  <a:ext cx="499" cy="1088"/>
                  <a:chOff x="2576" y="2251"/>
                  <a:chExt cx="499" cy="1088"/>
                </a:xfrm>
              </p:grpSpPr>
              <p:sp>
                <p:nvSpPr>
                  <p:cNvPr id="3169" name="AutoShape 910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758" y="3021"/>
                    <a:ext cx="136" cy="499"/>
                  </a:xfrm>
                  <a:prstGeom prst="moon">
                    <a:avLst>
                      <a:gd name="adj" fmla="val 28801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170" name="AutoShape 91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58" y="2069"/>
                    <a:ext cx="136" cy="499"/>
                  </a:xfrm>
                  <a:prstGeom prst="moon">
                    <a:avLst>
                      <a:gd name="adj" fmla="val 28801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3166" name="Group 912"/>
                <p:cNvGrpSpPr>
                  <a:grpSpLocks/>
                </p:cNvGrpSpPr>
                <p:nvPr/>
              </p:nvGrpSpPr>
              <p:grpSpPr bwMode="auto">
                <a:xfrm rot="5400000">
                  <a:off x="2552" y="2252"/>
                  <a:ext cx="499" cy="1088"/>
                  <a:chOff x="2576" y="2251"/>
                  <a:chExt cx="499" cy="1088"/>
                </a:xfrm>
              </p:grpSpPr>
              <p:sp>
                <p:nvSpPr>
                  <p:cNvPr id="3167" name="AutoShape 913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758" y="3021"/>
                    <a:ext cx="136" cy="499"/>
                  </a:xfrm>
                  <a:prstGeom prst="moon">
                    <a:avLst>
                      <a:gd name="adj" fmla="val 28801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168" name="AutoShape 91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58" y="2069"/>
                    <a:ext cx="136" cy="499"/>
                  </a:xfrm>
                  <a:prstGeom prst="moon">
                    <a:avLst>
                      <a:gd name="adj" fmla="val 28801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3087" name="Group 915"/>
            <p:cNvGrpSpPr>
              <a:grpSpLocks/>
            </p:cNvGrpSpPr>
            <p:nvPr/>
          </p:nvGrpSpPr>
          <p:grpSpPr bwMode="auto">
            <a:xfrm>
              <a:off x="1986" y="2584"/>
              <a:ext cx="369" cy="292"/>
              <a:chOff x="2950" y="2585"/>
              <a:chExt cx="680" cy="539"/>
            </a:xfrm>
          </p:grpSpPr>
          <p:sp>
            <p:nvSpPr>
              <p:cNvPr id="3157" name="Rectangle 916"/>
              <p:cNvSpPr>
                <a:spLocks noChangeArrowheads="1"/>
              </p:cNvSpPr>
              <p:nvPr/>
            </p:nvSpPr>
            <p:spPr bwMode="auto">
              <a:xfrm>
                <a:off x="3035" y="2585"/>
                <a:ext cx="510" cy="425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58" name="AutoShape 917"/>
              <p:cNvSpPr>
                <a:spLocks noChangeArrowheads="1"/>
              </p:cNvSpPr>
              <p:nvPr/>
            </p:nvSpPr>
            <p:spPr bwMode="auto">
              <a:xfrm flipV="1">
                <a:off x="2950" y="3010"/>
                <a:ext cx="680" cy="86"/>
              </a:xfrm>
              <a:custGeom>
                <a:avLst/>
                <a:gdLst>
                  <a:gd name="T0" fmla="*/ 20 w 21600"/>
                  <a:gd name="T1" fmla="*/ 0 h 21600"/>
                  <a:gd name="T2" fmla="*/ 11 w 21600"/>
                  <a:gd name="T3" fmla="*/ 0 h 21600"/>
                  <a:gd name="T4" fmla="*/ 1 w 21600"/>
                  <a:gd name="T5" fmla="*/ 0 h 21600"/>
                  <a:gd name="T6" fmla="*/ 1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176 w 21600"/>
                  <a:gd name="T13" fmla="*/ 3265 h 21600"/>
                  <a:gd name="T14" fmla="*/ 18424 w 21600"/>
                  <a:gd name="T15" fmla="*/ 1833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731" y="21600"/>
                    </a:lnTo>
                    <a:lnTo>
                      <a:pt x="1886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59" name="Rectangle 918"/>
              <p:cNvSpPr>
                <a:spLocks noChangeArrowheads="1"/>
              </p:cNvSpPr>
              <p:nvPr/>
            </p:nvSpPr>
            <p:spPr bwMode="auto">
              <a:xfrm>
                <a:off x="2950" y="3096"/>
                <a:ext cx="680" cy="28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60" name="AutoShape 919" descr="格子 (小)"/>
              <p:cNvSpPr>
                <a:spLocks noChangeArrowheads="1"/>
              </p:cNvSpPr>
              <p:nvPr/>
            </p:nvSpPr>
            <p:spPr bwMode="auto">
              <a:xfrm flipV="1">
                <a:off x="3007" y="3010"/>
                <a:ext cx="567" cy="57"/>
              </a:xfrm>
              <a:custGeom>
                <a:avLst/>
                <a:gdLst>
                  <a:gd name="T0" fmla="*/ 14 w 21600"/>
                  <a:gd name="T1" fmla="*/ 0 h 21600"/>
                  <a:gd name="T2" fmla="*/ 7 w 21600"/>
                  <a:gd name="T3" fmla="*/ 0 h 21600"/>
                  <a:gd name="T4" fmla="*/ 1 w 21600"/>
                  <a:gd name="T5" fmla="*/ 0 h 21600"/>
                  <a:gd name="T6" fmla="*/ 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162 w 21600"/>
                  <a:gd name="T13" fmla="*/ 3032 h 21600"/>
                  <a:gd name="T14" fmla="*/ 18438 w 21600"/>
                  <a:gd name="T15" fmla="*/ 1856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731" y="21600"/>
                    </a:lnTo>
                    <a:lnTo>
                      <a:pt x="1886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smGrid">
                <a:fgClr>
                  <a:srgbClr val="969696"/>
                </a:fgClr>
                <a:bgClr>
                  <a:srgbClr val="454545"/>
                </a:bgClr>
              </a:patt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61" name="AutoShape 920"/>
              <p:cNvSpPr>
                <a:spLocks noChangeArrowheads="1"/>
              </p:cNvSpPr>
              <p:nvPr/>
            </p:nvSpPr>
            <p:spPr bwMode="auto">
              <a:xfrm flipV="1">
                <a:off x="3205" y="3067"/>
                <a:ext cx="170" cy="29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176 w 21600"/>
                  <a:gd name="T13" fmla="*/ 2979 h 21600"/>
                  <a:gd name="T14" fmla="*/ 18424 w 21600"/>
                  <a:gd name="T15" fmla="*/ 1862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731" y="21600"/>
                    </a:lnTo>
                    <a:lnTo>
                      <a:pt x="1886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62" name="Rectangle 921"/>
              <p:cNvSpPr>
                <a:spLocks noChangeArrowheads="1"/>
              </p:cNvSpPr>
              <p:nvPr/>
            </p:nvSpPr>
            <p:spPr bwMode="auto">
              <a:xfrm>
                <a:off x="3063" y="2614"/>
                <a:ext cx="454" cy="368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5D9EFF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088" name="Group 922"/>
            <p:cNvGrpSpPr>
              <a:grpSpLocks/>
            </p:cNvGrpSpPr>
            <p:nvPr/>
          </p:nvGrpSpPr>
          <p:grpSpPr bwMode="auto">
            <a:xfrm>
              <a:off x="767" y="3634"/>
              <a:ext cx="85" cy="298"/>
              <a:chOff x="2695" y="3181"/>
              <a:chExt cx="113" cy="396"/>
            </a:xfrm>
          </p:grpSpPr>
          <p:sp>
            <p:nvSpPr>
              <p:cNvPr id="3153" name="Rectangle 923"/>
              <p:cNvSpPr>
                <a:spLocks noChangeArrowheads="1"/>
              </p:cNvSpPr>
              <p:nvPr/>
            </p:nvSpPr>
            <p:spPr bwMode="auto">
              <a:xfrm>
                <a:off x="2695" y="3181"/>
                <a:ext cx="113" cy="198"/>
              </a:xfrm>
              <a:prstGeom prst="rect">
                <a:avLst/>
              </a:prstGeom>
              <a:gradFill rotWithShape="1">
                <a:gsLst>
                  <a:gs pos="0">
                    <a:srgbClr val="3B0000"/>
                  </a:gs>
                  <a:gs pos="100000">
                    <a:srgbClr val="800000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54" name="Rectangle 924"/>
              <p:cNvSpPr>
                <a:spLocks noChangeArrowheads="1"/>
              </p:cNvSpPr>
              <p:nvPr/>
            </p:nvSpPr>
            <p:spPr bwMode="auto">
              <a:xfrm>
                <a:off x="2695" y="3195"/>
                <a:ext cx="113" cy="170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5D9EFF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55" name="Rectangle 925"/>
              <p:cNvSpPr>
                <a:spLocks noChangeArrowheads="1"/>
              </p:cNvSpPr>
              <p:nvPr/>
            </p:nvSpPr>
            <p:spPr bwMode="auto">
              <a:xfrm>
                <a:off x="2695" y="3379"/>
                <a:ext cx="113" cy="198"/>
              </a:xfrm>
              <a:prstGeom prst="rect">
                <a:avLst/>
              </a:prstGeom>
              <a:gradFill rotWithShape="1">
                <a:gsLst>
                  <a:gs pos="0">
                    <a:srgbClr val="3B0000"/>
                  </a:gs>
                  <a:gs pos="100000">
                    <a:srgbClr val="800000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56" name="Rectangle 926" descr="格子 (大)"/>
              <p:cNvSpPr>
                <a:spLocks noChangeArrowheads="1"/>
              </p:cNvSpPr>
              <p:nvPr/>
            </p:nvSpPr>
            <p:spPr bwMode="auto">
              <a:xfrm>
                <a:off x="2695" y="3407"/>
                <a:ext cx="113" cy="142"/>
              </a:xfrm>
              <a:prstGeom prst="rect">
                <a:avLst/>
              </a:prstGeom>
              <a:pattFill prst="lgGrid">
                <a:fgClr>
                  <a:schemeClr val="bg1"/>
                </a:fgClr>
                <a:bgClr>
                  <a:schemeClr val="bg2"/>
                </a:bgClr>
              </a:patt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089" name="Group 927"/>
            <p:cNvGrpSpPr>
              <a:grpSpLocks/>
            </p:cNvGrpSpPr>
            <p:nvPr/>
          </p:nvGrpSpPr>
          <p:grpSpPr bwMode="auto">
            <a:xfrm>
              <a:off x="1476" y="2415"/>
              <a:ext cx="128" cy="192"/>
              <a:chOff x="2695" y="2812"/>
              <a:chExt cx="170" cy="255"/>
            </a:xfrm>
          </p:grpSpPr>
          <p:sp>
            <p:nvSpPr>
              <p:cNvPr id="3151" name="AutoShape 928"/>
              <p:cNvSpPr>
                <a:spLocks noChangeArrowheads="1"/>
              </p:cNvSpPr>
              <p:nvPr/>
            </p:nvSpPr>
            <p:spPr bwMode="auto">
              <a:xfrm>
                <a:off x="2695" y="2812"/>
                <a:ext cx="170" cy="255"/>
              </a:xfrm>
              <a:prstGeom prst="roundRect">
                <a:avLst>
                  <a:gd name="adj" fmla="val 8704"/>
                </a:avLst>
              </a:prstGeom>
              <a:gradFill rotWithShape="1">
                <a:gsLst>
                  <a:gs pos="0">
                    <a:srgbClr val="181818"/>
                  </a:gs>
                  <a:gs pos="50000">
                    <a:srgbClr val="333333"/>
                  </a:gs>
                  <a:gs pos="100000">
                    <a:srgbClr val="181818"/>
                  </a:gs>
                </a:gsLst>
                <a:lin ang="54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52" name="AutoShape 929"/>
              <p:cNvSpPr>
                <a:spLocks noChangeArrowheads="1"/>
              </p:cNvSpPr>
              <p:nvPr/>
            </p:nvSpPr>
            <p:spPr bwMode="auto">
              <a:xfrm>
                <a:off x="2709" y="2826"/>
                <a:ext cx="142" cy="227"/>
              </a:xfrm>
              <a:prstGeom prst="roundRect">
                <a:avLst>
                  <a:gd name="adj" fmla="val 8704"/>
                </a:avLst>
              </a:prstGeom>
              <a:gradFill rotWithShape="1">
                <a:gsLst>
                  <a:gs pos="0">
                    <a:srgbClr val="0066FF"/>
                  </a:gs>
                  <a:gs pos="100000">
                    <a:srgbClr val="5D9EFF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090" name="Group 930"/>
            <p:cNvGrpSpPr>
              <a:grpSpLocks/>
            </p:cNvGrpSpPr>
            <p:nvPr/>
          </p:nvGrpSpPr>
          <p:grpSpPr bwMode="auto">
            <a:xfrm rot="900000">
              <a:off x="852" y="2472"/>
              <a:ext cx="233" cy="339"/>
              <a:chOff x="2327" y="2614"/>
              <a:chExt cx="311" cy="453"/>
            </a:xfrm>
          </p:grpSpPr>
          <p:sp>
            <p:nvSpPr>
              <p:cNvPr id="3149" name="AutoShape 931"/>
              <p:cNvSpPr>
                <a:spLocks noChangeArrowheads="1"/>
              </p:cNvSpPr>
              <p:nvPr/>
            </p:nvSpPr>
            <p:spPr bwMode="auto">
              <a:xfrm>
                <a:off x="2327" y="2614"/>
                <a:ext cx="311" cy="453"/>
              </a:xfrm>
              <a:prstGeom prst="roundRect">
                <a:avLst>
                  <a:gd name="adj" fmla="val 8704"/>
                </a:avLst>
              </a:prstGeom>
              <a:gradFill rotWithShape="1">
                <a:gsLst>
                  <a:gs pos="0">
                    <a:srgbClr val="181818"/>
                  </a:gs>
                  <a:gs pos="50000">
                    <a:srgbClr val="333333"/>
                  </a:gs>
                  <a:gs pos="100000">
                    <a:srgbClr val="181818"/>
                  </a:gs>
                </a:gsLst>
                <a:lin ang="54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50" name="AutoShape 932"/>
              <p:cNvSpPr>
                <a:spLocks noChangeArrowheads="1"/>
              </p:cNvSpPr>
              <p:nvPr/>
            </p:nvSpPr>
            <p:spPr bwMode="auto">
              <a:xfrm>
                <a:off x="2355" y="2642"/>
                <a:ext cx="255" cy="397"/>
              </a:xfrm>
              <a:prstGeom prst="roundRect">
                <a:avLst>
                  <a:gd name="adj" fmla="val 8704"/>
                </a:avLst>
              </a:prstGeom>
              <a:gradFill rotWithShape="1">
                <a:gsLst>
                  <a:gs pos="0">
                    <a:srgbClr val="0066FF"/>
                  </a:gs>
                  <a:gs pos="100000">
                    <a:srgbClr val="5D9EFF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091" name="Group 933"/>
            <p:cNvGrpSpPr>
              <a:grpSpLocks/>
            </p:cNvGrpSpPr>
            <p:nvPr/>
          </p:nvGrpSpPr>
          <p:grpSpPr bwMode="auto">
            <a:xfrm>
              <a:off x="1164" y="4003"/>
              <a:ext cx="722" cy="127"/>
              <a:chOff x="2922" y="3861"/>
              <a:chExt cx="963" cy="170"/>
            </a:xfrm>
          </p:grpSpPr>
          <p:sp>
            <p:nvSpPr>
              <p:cNvPr id="3141" name="Rectangle 934"/>
              <p:cNvSpPr>
                <a:spLocks noChangeArrowheads="1"/>
              </p:cNvSpPr>
              <p:nvPr/>
            </p:nvSpPr>
            <p:spPr bwMode="auto">
              <a:xfrm>
                <a:off x="2922" y="4003"/>
                <a:ext cx="963" cy="28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42" name="Rectangle 935"/>
              <p:cNvSpPr>
                <a:spLocks noChangeArrowheads="1"/>
              </p:cNvSpPr>
              <p:nvPr/>
            </p:nvSpPr>
            <p:spPr bwMode="auto">
              <a:xfrm>
                <a:off x="2922" y="3861"/>
                <a:ext cx="963" cy="142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43" name="Rectangle 936"/>
              <p:cNvSpPr>
                <a:spLocks noChangeArrowheads="1"/>
              </p:cNvSpPr>
              <p:nvPr/>
            </p:nvSpPr>
            <p:spPr bwMode="auto">
              <a:xfrm>
                <a:off x="2950" y="3889"/>
                <a:ext cx="283" cy="2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44" name="Rectangle 937"/>
              <p:cNvSpPr>
                <a:spLocks noChangeArrowheads="1"/>
              </p:cNvSpPr>
              <p:nvPr/>
            </p:nvSpPr>
            <p:spPr bwMode="auto">
              <a:xfrm>
                <a:off x="3262" y="3889"/>
                <a:ext cx="283" cy="2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45" name="Rectangle 938"/>
              <p:cNvSpPr>
                <a:spLocks noChangeArrowheads="1"/>
              </p:cNvSpPr>
              <p:nvPr/>
            </p:nvSpPr>
            <p:spPr bwMode="auto">
              <a:xfrm>
                <a:off x="3574" y="3889"/>
                <a:ext cx="283" cy="2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46" name="Rectangle 939"/>
              <p:cNvSpPr>
                <a:spLocks noChangeArrowheads="1"/>
              </p:cNvSpPr>
              <p:nvPr/>
            </p:nvSpPr>
            <p:spPr bwMode="auto">
              <a:xfrm>
                <a:off x="2950" y="3946"/>
                <a:ext cx="283" cy="2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47" name="Rectangle 940"/>
              <p:cNvSpPr>
                <a:spLocks noChangeArrowheads="1"/>
              </p:cNvSpPr>
              <p:nvPr/>
            </p:nvSpPr>
            <p:spPr bwMode="auto">
              <a:xfrm>
                <a:off x="3262" y="3946"/>
                <a:ext cx="283" cy="2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48" name="Rectangle 941"/>
              <p:cNvSpPr>
                <a:spLocks noChangeArrowheads="1"/>
              </p:cNvSpPr>
              <p:nvPr/>
            </p:nvSpPr>
            <p:spPr bwMode="auto">
              <a:xfrm>
                <a:off x="3574" y="3946"/>
                <a:ext cx="283" cy="2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092" name="Group 942"/>
            <p:cNvGrpSpPr>
              <a:grpSpLocks/>
            </p:cNvGrpSpPr>
            <p:nvPr/>
          </p:nvGrpSpPr>
          <p:grpSpPr bwMode="auto">
            <a:xfrm>
              <a:off x="887" y="2992"/>
              <a:ext cx="419" cy="280"/>
              <a:chOff x="682" y="601"/>
              <a:chExt cx="552" cy="340"/>
            </a:xfrm>
          </p:grpSpPr>
          <p:sp>
            <p:nvSpPr>
              <p:cNvPr id="3138" name="AutoShape 943" descr="市松模様 (大)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241" cy="284"/>
              </a:xfrm>
              <a:prstGeom prst="cube">
                <a:avLst>
                  <a:gd name="adj" fmla="val 13352"/>
                </a:avLst>
              </a:prstGeom>
              <a:pattFill prst="lgCheck">
                <a:fgClr>
                  <a:srgbClr val="CC0099"/>
                </a:fgClr>
                <a:bgClr>
                  <a:srgbClr val="FF66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39" name="AutoShape 944" descr="ひし形 (点)"/>
              <p:cNvSpPr>
                <a:spLocks noChangeArrowheads="1"/>
              </p:cNvSpPr>
              <p:nvPr/>
            </p:nvSpPr>
            <p:spPr bwMode="auto">
              <a:xfrm>
                <a:off x="993" y="657"/>
                <a:ext cx="241" cy="284"/>
              </a:xfrm>
              <a:prstGeom prst="cube">
                <a:avLst>
                  <a:gd name="adj" fmla="val 13352"/>
                </a:avLst>
              </a:prstGeom>
              <a:pattFill prst="dotDmnd">
                <a:fgClr>
                  <a:srgbClr val="CC9900"/>
                </a:fgClr>
                <a:bgClr>
                  <a:srgbClr val="996633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40" name="AutoShape 945" descr="格子 (小)"/>
              <p:cNvSpPr>
                <a:spLocks noChangeArrowheads="1"/>
              </p:cNvSpPr>
              <p:nvPr/>
            </p:nvSpPr>
            <p:spPr bwMode="auto">
              <a:xfrm>
                <a:off x="823" y="601"/>
                <a:ext cx="241" cy="284"/>
              </a:xfrm>
              <a:prstGeom prst="cube">
                <a:avLst>
                  <a:gd name="adj" fmla="val 13352"/>
                </a:avLst>
              </a:prstGeom>
              <a:pattFill prst="smGrid">
                <a:fgClr>
                  <a:srgbClr val="009999"/>
                </a:fgClr>
                <a:bgClr>
                  <a:srgbClr val="00CC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093" name="Group 946"/>
            <p:cNvGrpSpPr>
              <a:grpSpLocks/>
            </p:cNvGrpSpPr>
            <p:nvPr/>
          </p:nvGrpSpPr>
          <p:grpSpPr bwMode="auto">
            <a:xfrm>
              <a:off x="880" y="3379"/>
              <a:ext cx="382" cy="328"/>
              <a:chOff x="4765" y="2727"/>
              <a:chExt cx="396" cy="340"/>
            </a:xfrm>
          </p:grpSpPr>
          <p:sp>
            <p:nvSpPr>
              <p:cNvPr id="3136" name="AutoShape 947"/>
              <p:cNvSpPr>
                <a:spLocks noChangeArrowheads="1"/>
              </p:cNvSpPr>
              <p:nvPr/>
            </p:nvSpPr>
            <p:spPr bwMode="auto">
              <a:xfrm>
                <a:off x="4765" y="2727"/>
                <a:ext cx="255" cy="255"/>
              </a:xfrm>
              <a:prstGeom prst="smileyFace">
                <a:avLst>
                  <a:gd name="adj" fmla="val 4653"/>
                </a:avLst>
              </a:prstGeom>
              <a:solidFill>
                <a:srgbClr val="FF9900"/>
              </a:solidFill>
              <a:ln w="190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37" name="AutoShape 948"/>
              <p:cNvSpPr>
                <a:spLocks noChangeArrowheads="1"/>
              </p:cNvSpPr>
              <p:nvPr/>
            </p:nvSpPr>
            <p:spPr bwMode="auto">
              <a:xfrm>
                <a:off x="4906" y="2812"/>
                <a:ext cx="255" cy="255"/>
              </a:xfrm>
              <a:prstGeom prst="smileyFace">
                <a:avLst>
                  <a:gd name="adj" fmla="val 4653"/>
                </a:avLst>
              </a:prstGeom>
              <a:solidFill>
                <a:srgbClr val="99CCFF"/>
              </a:solidFill>
              <a:ln w="190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094" name="Group 949"/>
            <p:cNvGrpSpPr>
              <a:grpSpLocks/>
            </p:cNvGrpSpPr>
            <p:nvPr/>
          </p:nvGrpSpPr>
          <p:grpSpPr bwMode="auto">
            <a:xfrm>
              <a:off x="1298" y="3610"/>
              <a:ext cx="380" cy="316"/>
              <a:chOff x="1816" y="658"/>
              <a:chExt cx="510" cy="424"/>
            </a:xfrm>
          </p:grpSpPr>
          <p:grpSp>
            <p:nvGrpSpPr>
              <p:cNvPr id="3122" name="Group 950"/>
              <p:cNvGrpSpPr>
                <a:grpSpLocks/>
              </p:cNvGrpSpPr>
              <p:nvPr/>
            </p:nvGrpSpPr>
            <p:grpSpPr bwMode="auto">
              <a:xfrm>
                <a:off x="1816" y="658"/>
                <a:ext cx="397" cy="311"/>
                <a:chOff x="1504" y="2812"/>
                <a:chExt cx="397" cy="311"/>
              </a:xfrm>
            </p:grpSpPr>
            <p:sp>
              <p:nvSpPr>
                <p:cNvPr id="3130" name="AutoShape 951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311"/>
                </a:xfrm>
                <a:prstGeom prst="roundRect">
                  <a:avLst>
                    <a:gd name="adj" fmla="val 9324"/>
                  </a:avLst>
                </a:prstGeom>
                <a:solidFill>
                  <a:srgbClr val="CCFF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131" name="AutoShape 952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132" name="Rectangle 953"/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341" cy="2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133" name="Rectangle 954" descr="横線"/>
                <p:cNvSpPr>
                  <a:spLocks noChangeArrowheads="1"/>
                </p:cNvSpPr>
                <p:nvPr/>
              </p:nvSpPr>
              <p:spPr bwMode="auto">
                <a:xfrm>
                  <a:off x="1788" y="2925"/>
                  <a:ext cx="86" cy="171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134" name="Rectangle 955" descr="横線"/>
                <p:cNvSpPr>
                  <a:spLocks noChangeArrowheads="1"/>
                </p:cNvSpPr>
                <p:nvPr/>
              </p:nvSpPr>
              <p:spPr bwMode="auto">
                <a:xfrm>
                  <a:off x="1532" y="2982"/>
                  <a:ext cx="227" cy="114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135" name="Rectangle 956" descr="横線 (太)"/>
                <p:cNvSpPr>
                  <a:spLocks noChangeArrowheads="1"/>
                </p:cNvSpPr>
                <p:nvPr/>
              </p:nvSpPr>
              <p:spPr bwMode="auto">
                <a:xfrm>
                  <a:off x="1532" y="2925"/>
                  <a:ext cx="227" cy="29"/>
                </a:xfrm>
                <a:prstGeom prst="rect">
                  <a:avLst/>
                </a:prstGeom>
                <a:pattFill prst="dkHorz">
                  <a:fgClr>
                    <a:srgbClr val="5F5F5F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123" name="Group 957"/>
              <p:cNvGrpSpPr>
                <a:grpSpLocks/>
              </p:cNvGrpSpPr>
              <p:nvPr/>
            </p:nvGrpSpPr>
            <p:grpSpPr bwMode="auto">
              <a:xfrm>
                <a:off x="1929" y="771"/>
                <a:ext cx="397" cy="311"/>
                <a:chOff x="1504" y="2812"/>
                <a:chExt cx="397" cy="311"/>
              </a:xfrm>
            </p:grpSpPr>
            <p:sp>
              <p:nvSpPr>
                <p:cNvPr id="3124" name="AutoShape 958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311"/>
                </a:xfrm>
                <a:prstGeom prst="roundRect">
                  <a:avLst>
                    <a:gd name="adj" fmla="val 9324"/>
                  </a:avLst>
                </a:prstGeom>
                <a:solidFill>
                  <a:srgbClr val="CCFF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125" name="AutoShape 959"/>
                <p:cNvSpPr>
                  <a:spLocks noChangeArrowheads="1"/>
                </p:cNvSpPr>
                <p:nvPr/>
              </p:nvSpPr>
              <p:spPr bwMode="auto">
                <a:xfrm>
                  <a:off x="1504" y="2812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19050" algn="ctr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126" name="Rectangle 960"/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341" cy="28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127" name="Rectangle 961" descr="横線"/>
                <p:cNvSpPr>
                  <a:spLocks noChangeArrowheads="1"/>
                </p:cNvSpPr>
                <p:nvPr/>
              </p:nvSpPr>
              <p:spPr bwMode="auto">
                <a:xfrm>
                  <a:off x="1788" y="2925"/>
                  <a:ext cx="86" cy="171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128" name="Rectangle 962" descr="横線"/>
                <p:cNvSpPr>
                  <a:spLocks noChangeArrowheads="1"/>
                </p:cNvSpPr>
                <p:nvPr/>
              </p:nvSpPr>
              <p:spPr bwMode="auto">
                <a:xfrm>
                  <a:off x="1532" y="2982"/>
                  <a:ext cx="227" cy="114"/>
                </a:xfrm>
                <a:prstGeom prst="rect">
                  <a:avLst/>
                </a:prstGeom>
                <a:pattFill prst="ltHorz">
                  <a:fgClr>
                    <a:srgbClr val="808080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129" name="Rectangle 963" descr="横線 (太)"/>
                <p:cNvSpPr>
                  <a:spLocks noChangeArrowheads="1"/>
                </p:cNvSpPr>
                <p:nvPr/>
              </p:nvSpPr>
              <p:spPr bwMode="auto">
                <a:xfrm>
                  <a:off x="1532" y="2925"/>
                  <a:ext cx="227" cy="29"/>
                </a:xfrm>
                <a:prstGeom prst="rect">
                  <a:avLst/>
                </a:prstGeom>
                <a:pattFill prst="dkHorz">
                  <a:fgClr>
                    <a:srgbClr val="5F5F5F"/>
                  </a:fgClr>
                  <a:bgClr>
                    <a:schemeClr val="accent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3095" name="Group 964"/>
            <p:cNvGrpSpPr>
              <a:grpSpLocks/>
            </p:cNvGrpSpPr>
            <p:nvPr/>
          </p:nvGrpSpPr>
          <p:grpSpPr bwMode="auto">
            <a:xfrm>
              <a:off x="1334" y="2670"/>
              <a:ext cx="280" cy="304"/>
              <a:chOff x="4226" y="3239"/>
              <a:chExt cx="283" cy="310"/>
            </a:xfrm>
          </p:grpSpPr>
          <p:sp>
            <p:nvSpPr>
              <p:cNvPr id="3119" name="AutoShape 965"/>
              <p:cNvSpPr>
                <a:spLocks noChangeArrowheads="1"/>
              </p:cNvSpPr>
              <p:nvPr/>
            </p:nvSpPr>
            <p:spPr bwMode="auto">
              <a:xfrm rot="-900000">
                <a:off x="4258" y="3239"/>
                <a:ext cx="173" cy="167"/>
              </a:xfrm>
              <a:prstGeom prst="foldedCorner">
                <a:avLst>
                  <a:gd name="adj" fmla="val 23736"/>
                </a:avLst>
              </a:prstGeom>
              <a:solidFill>
                <a:schemeClr val="accent1"/>
              </a:solid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20" name="AutoShape 966"/>
              <p:cNvSpPr>
                <a:spLocks noChangeArrowheads="1"/>
              </p:cNvSpPr>
              <p:nvPr/>
            </p:nvSpPr>
            <p:spPr bwMode="auto">
              <a:xfrm rot="-900000">
                <a:off x="4229" y="3293"/>
                <a:ext cx="173" cy="169"/>
              </a:xfrm>
              <a:prstGeom prst="foldedCorner">
                <a:avLst>
                  <a:gd name="adj" fmla="val 23736"/>
                </a:avLst>
              </a:prstGeom>
              <a:solidFill>
                <a:schemeClr val="accent1"/>
              </a:solid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21" name="AutoShape 967"/>
              <p:cNvSpPr>
                <a:spLocks noChangeArrowheads="1"/>
              </p:cNvSpPr>
              <p:nvPr/>
            </p:nvSpPr>
            <p:spPr bwMode="auto">
              <a:xfrm>
                <a:off x="4226" y="3351"/>
                <a:ext cx="283" cy="198"/>
              </a:xfrm>
              <a:prstGeom prst="flowChartPunchedCard">
                <a:avLst/>
              </a:prstGeom>
              <a:solidFill>
                <a:srgbClr val="FFCC00"/>
              </a:solidFill>
              <a:ln w="28575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096" name="Group 968"/>
            <p:cNvGrpSpPr>
              <a:grpSpLocks/>
            </p:cNvGrpSpPr>
            <p:nvPr/>
          </p:nvGrpSpPr>
          <p:grpSpPr bwMode="auto">
            <a:xfrm rot="-900000">
              <a:off x="1715" y="2980"/>
              <a:ext cx="290" cy="204"/>
              <a:chOff x="4226" y="3464"/>
              <a:chExt cx="283" cy="199"/>
            </a:xfrm>
          </p:grpSpPr>
          <p:sp>
            <p:nvSpPr>
              <p:cNvPr id="3117" name="Rectangle 969"/>
              <p:cNvSpPr>
                <a:spLocks noChangeArrowheads="1"/>
              </p:cNvSpPr>
              <p:nvPr/>
            </p:nvSpPr>
            <p:spPr bwMode="auto">
              <a:xfrm>
                <a:off x="4226" y="3464"/>
                <a:ext cx="283" cy="199"/>
              </a:xfrm>
              <a:prstGeom prst="rect">
                <a:avLst/>
              </a:prstGeom>
              <a:solidFill>
                <a:srgbClr val="666699"/>
              </a:solidFill>
              <a:ln w="25400">
                <a:solidFill>
                  <a:srgbClr val="3333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18" name="AutoShape 970"/>
              <p:cNvSpPr>
                <a:spLocks noChangeArrowheads="1"/>
              </p:cNvSpPr>
              <p:nvPr/>
            </p:nvSpPr>
            <p:spPr bwMode="auto">
              <a:xfrm>
                <a:off x="4226" y="3464"/>
                <a:ext cx="283" cy="113"/>
              </a:xfrm>
              <a:custGeom>
                <a:avLst/>
                <a:gdLst>
                  <a:gd name="T0" fmla="*/ 3 w 21600"/>
                  <a:gd name="T1" fmla="*/ 0 h 21600"/>
                  <a:gd name="T2" fmla="*/ 2 w 21600"/>
                  <a:gd name="T3" fmla="*/ 1 h 21600"/>
                  <a:gd name="T4" fmla="*/ 0 w 21600"/>
                  <a:gd name="T5" fmla="*/ 0 h 21600"/>
                  <a:gd name="T6" fmla="*/ 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969 w 21600"/>
                  <a:gd name="T13" fmla="*/ 4014 h 21600"/>
                  <a:gd name="T14" fmla="*/ 17631 w 21600"/>
                  <a:gd name="T15" fmla="*/ 175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320" y="21600"/>
                    </a:lnTo>
                    <a:lnTo>
                      <a:pt x="1728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99"/>
              </a:solidFill>
              <a:ln w="25400">
                <a:solidFill>
                  <a:srgbClr val="3333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97" name="Group 971"/>
            <p:cNvGrpSpPr>
              <a:grpSpLocks/>
            </p:cNvGrpSpPr>
            <p:nvPr/>
          </p:nvGrpSpPr>
          <p:grpSpPr bwMode="auto">
            <a:xfrm>
              <a:off x="1703" y="3322"/>
              <a:ext cx="375" cy="330"/>
              <a:chOff x="2213" y="941"/>
              <a:chExt cx="268" cy="238"/>
            </a:xfrm>
          </p:grpSpPr>
          <p:sp>
            <p:nvSpPr>
              <p:cNvPr id="3115" name="AutoShape 972"/>
              <p:cNvSpPr>
                <a:spLocks noChangeArrowheads="1"/>
              </p:cNvSpPr>
              <p:nvPr/>
            </p:nvSpPr>
            <p:spPr bwMode="auto">
              <a:xfrm>
                <a:off x="2213" y="941"/>
                <a:ext cx="227" cy="152"/>
              </a:xfrm>
              <a:prstGeom prst="can">
                <a:avLst>
                  <a:gd name="adj" fmla="val 35241"/>
                </a:avLst>
              </a:prstGeom>
              <a:solidFill>
                <a:srgbClr val="99CC00"/>
              </a:solidFill>
              <a:ln w="2540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16" name="AutoShape 973"/>
              <p:cNvSpPr>
                <a:spLocks noChangeArrowheads="1"/>
              </p:cNvSpPr>
              <p:nvPr/>
            </p:nvSpPr>
            <p:spPr bwMode="auto">
              <a:xfrm>
                <a:off x="2254" y="1028"/>
                <a:ext cx="227" cy="151"/>
              </a:xfrm>
              <a:prstGeom prst="can">
                <a:avLst>
                  <a:gd name="adj" fmla="val 35241"/>
                </a:avLst>
              </a:prstGeom>
              <a:solidFill>
                <a:srgbClr val="99CC00"/>
              </a:solidFill>
              <a:ln w="2540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098" name="Group 974"/>
            <p:cNvGrpSpPr>
              <a:grpSpLocks/>
            </p:cNvGrpSpPr>
            <p:nvPr/>
          </p:nvGrpSpPr>
          <p:grpSpPr bwMode="auto">
            <a:xfrm>
              <a:off x="2156" y="3492"/>
              <a:ext cx="511" cy="341"/>
              <a:chOff x="2922" y="3180"/>
              <a:chExt cx="850" cy="568"/>
            </a:xfrm>
          </p:grpSpPr>
          <p:sp>
            <p:nvSpPr>
              <p:cNvPr id="3105" name="AutoShape 975"/>
              <p:cNvSpPr>
                <a:spLocks noChangeArrowheads="1"/>
              </p:cNvSpPr>
              <p:nvPr/>
            </p:nvSpPr>
            <p:spPr bwMode="auto">
              <a:xfrm flipV="1">
                <a:off x="3035" y="3663"/>
                <a:ext cx="397" cy="57"/>
              </a:xfrm>
              <a:custGeom>
                <a:avLst/>
                <a:gdLst>
                  <a:gd name="T0" fmla="*/ 7 w 21600"/>
                  <a:gd name="T1" fmla="*/ 0 h 21600"/>
                  <a:gd name="T2" fmla="*/ 4 w 21600"/>
                  <a:gd name="T3" fmla="*/ 0 h 21600"/>
                  <a:gd name="T4" fmla="*/ 0 w 21600"/>
                  <a:gd name="T5" fmla="*/ 0 h 21600"/>
                  <a:gd name="T6" fmla="*/ 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156 w 21600"/>
                  <a:gd name="T13" fmla="*/ 3032 h 21600"/>
                  <a:gd name="T14" fmla="*/ 18444 w 21600"/>
                  <a:gd name="T15" fmla="*/ 1856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731" y="21600"/>
                    </a:lnTo>
                    <a:lnTo>
                      <a:pt x="1886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6" name="Rectangle 976"/>
              <p:cNvSpPr>
                <a:spLocks noChangeArrowheads="1"/>
              </p:cNvSpPr>
              <p:nvPr/>
            </p:nvSpPr>
            <p:spPr bwMode="auto">
              <a:xfrm>
                <a:off x="2922" y="3180"/>
                <a:ext cx="623" cy="426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07" name="Rectangle 977"/>
              <p:cNvSpPr>
                <a:spLocks noChangeArrowheads="1"/>
              </p:cNvSpPr>
              <p:nvPr/>
            </p:nvSpPr>
            <p:spPr bwMode="auto">
              <a:xfrm>
                <a:off x="2950" y="3209"/>
                <a:ext cx="567" cy="368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5D9EFF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08" name="Rectangle 978"/>
              <p:cNvSpPr>
                <a:spLocks noChangeArrowheads="1"/>
              </p:cNvSpPr>
              <p:nvPr/>
            </p:nvSpPr>
            <p:spPr bwMode="auto">
              <a:xfrm>
                <a:off x="3148" y="3606"/>
                <a:ext cx="170" cy="85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09" name="Rectangle 979"/>
              <p:cNvSpPr>
                <a:spLocks noChangeArrowheads="1"/>
              </p:cNvSpPr>
              <p:nvPr/>
            </p:nvSpPr>
            <p:spPr bwMode="auto">
              <a:xfrm>
                <a:off x="3035" y="3719"/>
                <a:ext cx="397" cy="29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10" name="Rectangle 980"/>
              <p:cNvSpPr>
                <a:spLocks noChangeArrowheads="1"/>
              </p:cNvSpPr>
              <p:nvPr/>
            </p:nvSpPr>
            <p:spPr bwMode="auto">
              <a:xfrm>
                <a:off x="3574" y="3181"/>
                <a:ext cx="198" cy="567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11" name="Rectangle 981"/>
              <p:cNvSpPr>
                <a:spLocks noChangeArrowheads="1"/>
              </p:cNvSpPr>
              <p:nvPr/>
            </p:nvSpPr>
            <p:spPr bwMode="auto">
              <a:xfrm>
                <a:off x="3630" y="3181"/>
                <a:ext cx="85" cy="567"/>
              </a:xfrm>
              <a:prstGeom prst="rect">
                <a:avLst/>
              </a:prstGeom>
              <a:solidFill>
                <a:srgbClr val="339966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12" name="Rectangle 982"/>
              <p:cNvSpPr>
                <a:spLocks noChangeArrowheads="1"/>
              </p:cNvSpPr>
              <p:nvPr/>
            </p:nvSpPr>
            <p:spPr bwMode="auto">
              <a:xfrm>
                <a:off x="3659" y="3636"/>
                <a:ext cx="28" cy="27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13" name="Rectangle 983"/>
              <p:cNvSpPr>
                <a:spLocks noChangeArrowheads="1"/>
              </p:cNvSpPr>
              <p:nvPr/>
            </p:nvSpPr>
            <p:spPr bwMode="auto">
              <a:xfrm>
                <a:off x="3659" y="3691"/>
                <a:ext cx="28" cy="29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14" name="Rectangle 984"/>
              <p:cNvSpPr>
                <a:spLocks noChangeArrowheads="1"/>
              </p:cNvSpPr>
              <p:nvPr/>
            </p:nvSpPr>
            <p:spPr bwMode="auto">
              <a:xfrm>
                <a:off x="3659" y="3209"/>
                <a:ext cx="28" cy="283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099" name="Group 985"/>
            <p:cNvGrpSpPr>
              <a:grpSpLocks/>
            </p:cNvGrpSpPr>
            <p:nvPr/>
          </p:nvGrpSpPr>
          <p:grpSpPr bwMode="auto">
            <a:xfrm>
              <a:off x="512" y="2982"/>
              <a:ext cx="252" cy="482"/>
              <a:chOff x="3403" y="3010"/>
              <a:chExt cx="341" cy="653"/>
            </a:xfrm>
          </p:grpSpPr>
          <p:sp>
            <p:nvSpPr>
              <p:cNvPr id="3100" name="Rectangle 986"/>
              <p:cNvSpPr>
                <a:spLocks noChangeArrowheads="1"/>
              </p:cNvSpPr>
              <p:nvPr/>
            </p:nvSpPr>
            <p:spPr bwMode="auto">
              <a:xfrm>
                <a:off x="3432" y="3039"/>
                <a:ext cx="283" cy="624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01" name="Rectangle 987"/>
              <p:cNvSpPr>
                <a:spLocks noChangeArrowheads="1"/>
              </p:cNvSpPr>
              <p:nvPr/>
            </p:nvSpPr>
            <p:spPr bwMode="auto">
              <a:xfrm>
                <a:off x="3460" y="3096"/>
                <a:ext cx="227" cy="198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5D9EFF"/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02" name="Rectangle 988"/>
              <p:cNvSpPr>
                <a:spLocks noChangeArrowheads="1"/>
              </p:cNvSpPr>
              <p:nvPr/>
            </p:nvSpPr>
            <p:spPr bwMode="auto">
              <a:xfrm>
                <a:off x="3403" y="3322"/>
                <a:ext cx="341" cy="57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03" name="AutoShape 989"/>
              <p:cNvSpPr>
                <a:spLocks noChangeArrowheads="1"/>
              </p:cNvSpPr>
              <p:nvPr/>
            </p:nvSpPr>
            <p:spPr bwMode="auto">
              <a:xfrm>
                <a:off x="3403" y="3379"/>
                <a:ext cx="341" cy="28"/>
              </a:xfrm>
              <a:custGeom>
                <a:avLst/>
                <a:gdLst>
                  <a:gd name="T0" fmla="*/ 5 w 21600"/>
                  <a:gd name="T1" fmla="*/ 0 h 21600"/>
                  <a:gd name="T2" fmla="*/ 3 w 21600"/>
                  <a:gd name="T3" fmla="*/ 0 h 21600"/>
                  <a:gd name="T4" fmla="*/ 0 w 21600"/>
                  <a:gd name="T5" fmla="*/ 0 h 21600"/>
                  <a:gd name="T6" fmla="*/ 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60 w 21600"/>
                  <a:gd name="T13" fmla="*/ 2314 h 21600"/>
                  <a:gd name="T14" fmla="*/ 18940 w 21600"/>
                  <a:gd name="T15" fmla="*/ 192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710" y="21600"/>
                    </a:lnTo>
                    <a:lnTo>
                      <a:pt x="1989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54545"/>
                  </a:gs>
                  <a:gs pos="100000">
                    <a:srgbClr val="969696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4" name="Rectangle 990"/>
              <p:cNvSpPr>
                <a:spLocks noChangeArrowheads="1"/>
              </p:cNvSpPr>
              <p:nvPr/>
            </p:nvSpPr>
            <p:spPr bwMode="auto">
              <a:xfrm>
                <a:off x="3403" y="3010"/>
                <a:ext cx="341" cy="57"/>
              </a:xfrm>
              <a:prstGeom prst="rect">
                <a:avLst/>
              </a:prstGeom>
              <a:gradFill rotWithShape="1">
                <a:gsLst>
                  <a:gs pos="0">
                    <a:srgbClr val="002F76"/>
                  </a:gs>
                  <a:gs pos="100000">
                    <a:srgbClr val="0066FF"/>
                  </a:gs>
                </a:gsLst>
                <a:lin ang="18900000" scaled="1"/>
              </a:gradFill>
              <a:ln w="1905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sp>
        <p:nvSpPr>
          <p:cNvPr id="3078" name="Text Box 991"/>
          <p:cNvSpPr txBox="1">
            <a:spLocks noChangeArrowheads="1"/>
          </p:cNvSpPr>
          <p:nvPr/>
        </p:nvSpPr>
        <p:spPr bwMode="auto">
          <a:xfrm>
            <a:off x="5087938" y="5543550"/>
            <a:ext cx="6921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専用端末機</a:t>
            </a:r>
          </a:p>
        </p:txBody>
      </p:sp>
      <p:sp>
        <p:nvSpPr>
          <p:cNvPr id="3079" name="Text Box 992"/>
          <p:cNvSpPr txBox="1">
            <a:spLocks noChangeArrowheads="1"/>
          </p:cNvSpPr>
          <p:nvPr/>
        </p:nvSpPr>
        <p:spPr bwMode="auto">
          <a:xfrm>
            <a:off x="5808663" y="6264275"/>
            <a:ext cx="5905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ガラケー</a:t>
            </a:r>
          </a:p>
        </p:txBody>
      </p:sp>
      <p:sp>
        <p:nvSpPr>
          <p:cNvPr id="3080" name="Text Box 993"/>
          <p:cNvSpPr txBox="1">
            <a:spLocks noChangeArrowheads="1"/>
          </p:cNvSpPr>
          <p:nvPr/>
        </p:nvSpPr>
        <p:spPr bwMode="auto">
          <a:xfrm>
            <a:off x="7067550" y="3608388"/>
            <a:ext cx="4889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スマホ</a:t>
            </a:r>
          </a:p>
        </p:txBody>
      </p:sp>
      <p:sp>
        <p:nvSpPr>
          <p:cNvPr id="3081" name="Text Box 994"/>
          <p:cNvSpPr txBox="1">
            <a:spLocks noChangeArrowheads="1"/>
          </p:cNvSpPr>
          <p:nvPr/>
        </p:nvSpPr>
        <p:spPr bwMode="auto">
          <a:xfrm>
            <a:off x="8328025" y="4554538"/>
            <a:ext cx="6302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ノート</a:t>
            </a:r>
            <a:r>
              <a:rPr lang="en-US" altLang="ja-JP" sz="800">
                <a:ea typeface="メイリオ" pitchFamily="50" charset="-128"/>
                <a:cs typeface="メイリオ" pitchFamily="50" charset="-128"/>
              </a:rPr>
              <a:t>PC</a:t>
            </a:r>
          </a:p>
        </p:txBody>
      </p:sp>
      <p:sp>
        <p:nvSpPr>
          <p:cNvPr id="3082" name="Text Box 995"/>
          <p:cNvSpPr txBox="1">
            <a:spLocks noChangeArrowheads="1"/>
          </p:cNvSpPr>
          <p:nvPr/>
        </p:nvSpPr>
        <p:spPr bwMode="auto">
          <a:xfrm>
            <a:off x="5492750" y="4103688"/>
            <a:ext cx="6921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タブレット</a:t>
            </a:r>
          </a:p>
        </p:txBody>
      </p:sp>
      <p:sp>
        <p:nvSpPr>
          <p:cNvPr id="3083" name="Text Box 996"/>
          <p:cNvSpPr txBox="1">
            <a:spLocks noChangeArrowheads="1"/>
          </p:cNvSpPr>
          <p:nvPr/>
        </p:nvSpPr>
        <p:spPr bwMode="auto">
          <a:xfrm>
            <a:off x="8462963" y="6084888"/>
            <a:ext cx="3254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800">
                <a:ea typeface="メイリオ" pitchFamily="50" charset="-128"/>
                <a:cs typeface="メイリオ" pitchFamily="50" charset="-128"/>
              </a:rPr>
              <a:t>PC</a:t>
            </a:r>
          </a:p>
        </p:txBody>
      </p:sp>
      <p:sp>
        <p:nvSpPr>
          <p:cNvPr id="3084" name="Text Box 997"/>
          <p:cNvSpPr txBox="1">
            <a:spLocks noChangeArrowheads="1"/>
          </p:cNvSpPr>
          <p:nvPr/>
        </p:nvSpPr>
        <p:spPr bwMode="auto">
          <a:xfrm>
            <a:off x="7832725" y="6399213"/>
            <a:ext cx="590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サーバー</a:t>
            </a:r>
          </a:p>
        </p:txBody>
      </p:sp>
      <p:sp>
        <p:nvSpPr>
          <p:cNvPr id="3085" name="Text Box 998"/>
          <p:cNvSpPr txBox="1">
            <a:spLocks noChangeArrowheads="1"/>
          </p:cNvSpPr>
          <p:nvPr/>
        </p:nvSpPr>
        <p:spPr bwMode="auto">
          <a:xfrm>
            <a:off x="6837363" y="5073650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000" b="1">
                <a:solidFill>
                  <a:srgbClr val="800000"/>
                </a:solidFill>
                <a:ea typeface="メイリオ" pitchFamily="50" charset="-128"/>
                <a:cs typeface="メイリオ" pitchFamily="50" charset="-128"/>
              </a:rPr>
              <a:t>多彩な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000" b="1">
                <a:solidFill>
                  <a:srgbClr val="800000"/>
                </a:solidFill>
                <a:ea typeface="メイリオ" pitchFamily="50" charset="-128"/>
                <a:cs typeface="メイリオ" pitchFamily="50" charset="-128"/>
              </a:rPr>
              <a:t>サービス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02"/>
          <p:cNvGrpSpPr>
            <a:grpSpLocks/>
          </p:cNvGrpSpPr>
          <p:nvPr/>
        </p:nvGrpSpPr>
        <p:grpSpPr bwMode="auto">
          <a:xfrm>
            <a:off x="947738" y="549275"/>
            <a:ext cx="3376612" cy="1755775"/>
            <a:chOff x="1079" y="1570"/>
            <a:chExt cx="2495" cy="1633"/>
          </a:xfrm>
        </p:grpSpPr>
        <p:sp>
          <p:nvSpPr>
            <p:cNvPr id="4374" name="AutoShape 203"/>
            <p:cNvSpPr>
              <a:spLocks noChangeArrowheads="1"/>
            </p:cNvSpPr>
            <p:nvPr/>
          </p:nvSpPr>
          <p:spPr bwMode="auto">
            <a:xfrm>
              <a:off x="1079" y="2024"/>
              <a:ext cx="363" cy="725"/>
            </a:xfrm>
            <a:prstGeom prst="moon">
              <a:avLst>
                <a:gd name="adj" fmla="val 19282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75" name="AutoShape 204"/>
            <p:cNvSpPr>
              <a:spLocks noChangeArrowheads="1"/>
            </p:cNvSpPr>
            <p:nvPr/>
          </p:nvSpPr>
          <p:spPr bwMode="auto">
            <a:xfrm flipH="1">
              <a:off x="3211" y="2024"/>
              <a:ext cx="363" cy="725"/>
            </a:xfrm>
            <a:prstGeom prst="moon">
              <a:avLst>
                <a:gd name="adj" fmla="val 19282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4376" name="Group 205"/>
            <p:cNvGrpSpPr>
              <a:grpSpLocks/>
            </p:cNvGrpSpPr>
            <p:nvPr/>
          </p:nvGrpSpPr>
          <p:grpSpPr bwMode="auto">
            <a:xfrm>
              <a:off x="1260" y="2704"/>
              <a:ext cx="2131" cy="499"/>
              <a:chOff x="1260" y="2704"/>
              <a:chExt cx="2131" cy="499"/>
            </a:xfrm>
          </p:grpSpPr>
          <p:sp>
            <p:nvSpPr>
              <p:cNvPr id="4381" name="AutoShape 206"/>
              <p:cNvSpPr>
                <a:spLocks noChangeArrowheads="1"/>
              </p:cNvSpPr>
              <p:nvPr/>
            </p:nvSpPr>
            <p:spPr bwMode="auto">
              <a:xfrm rot="17100000" flipV="1">
                <a:off x="1441" y="2523"/>
                <a:ext cx="363" cy="725"/>
              </a:xfrm>
              <a:prstGeom prst="moon">
                <a:avLst>
                  <a:gd name="adj" fmla="val 19282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82" name="AutoShape 207"/>
              <p:cNvSpPr>
                <a:spLocks noChangeArrowheads="1"/>
              </p:cNvSpPr>
              <p:nvPr/>
            </p:nvSpPr>
            <p:spPr bwMode="auto">
              <a:xfrm rot="16200000" flipV="1">
                <a:off x="2123" y="2613"/>
                <a:ext cx="408" cy="771"/>
              </a:xfrm>
              <a:prstGeom prst="moon">
                <a:avLst>
                  <a:gd name="adj" fmla="val 19282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83" name="AutoShape 208"/>
              <p:cNvSpPr>
                <a:spLocks noChangeArrowheads="1"/>
              </p:cNvSpPr>
              <p:nvPr/>
            </p:nvSpPr>
            <p:spPr bwMode="auto">
              <a:xfrm rot="15300000" flipV="1">
                <a:off x="2847" y="2523"/>
                <a:ext cx="363" cy="725"/>
              </a:xfrm>
              <a:prstGeom prst="moon">
                <a:avLst>
                  <a:gd name="adj" fmla="val 19282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377" name="Group 209"/>
            <p:cNvGrpSpPr>
              <a:grpSpLocks/>
            </p:cNvGrpSpPr>
            <p:nvPr/>
          </p:nvGrpSpPr>
          <p:grpSpPr bwMode="auto">
            <a:xfrm flipV="1">
              <a:off x="1260" y="1570"/>
              <a:ext cx="2131" cy="499"/>
              <a:chOff x="1260" y="2704"/>
              <a:chExt cx="2131" cy="499"/>
            </a:xfrm>
          </p:grpSpPr>
          <p:sp>
            <p:nvSpPr>
              <p:cNvPr id="4378" name="AutoShape 210"/>
              <p:cNvSpPr>
                <a:spLocks noChangeArrowheads="1"/>
              </p:cNvSpPr>
              <p:nvPr/>
            </p:nvSpPr>
            <p:spPr bwMode="auto">
              <a:xfrm rot="17100000" flipV="1">
                <a:off x="1441" y="2523"/>
                <a:ext cx="363" cy="725"/>
              </a:xfrm>
              <a:prstGeom prst="moon">
                <a:avLst>
                  <a:gd name="adj" fmla="val 19282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79" name="AutoShape 211"/>
              <p:cNvSpPr>
                <a:spLocks noChangeArrowheads="1"/>
              </p:cNvSpPr>
              <p:nvPr/>
            </p:nvSpPr>
            <p:spPr bwMode="auto">
              <a:xfrm rot="16200000" flipV="1">
                <a:off x="2123" y="2613"/>
                <a:ext cx="408" cy="771"/>
              </a:xfrm>
              <a:prstGeom prst="moon">
                <a:avLst>
                  <a:gd name="adj" fmla="val 19282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80" name="AutoShape 212"/>
              <p:cNvSpPr>
                <a:spLocks noChangeArrowheads="1"/>
              </p:cNvSpPr>
              <p:nvPr/>
            </p:nvSpPr>
            <p:spPr bwMode="auto">
              <a:xfrm rot="15300000" flipV="1">
                <a:off x="2847" y="2523"/>
                <a:ext cx="363" cy="725"/>
              </a:xfrm>
              <a:prstGeom prst="moon">
                <a:avLst>
                  <a:gd name="adj" fmla="val 19282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sp>
        <p:nvSpPr>
          <p:cNvPr id="4099" name="AutoShape 294"/>
          <p:cNvSpPr>
            <a:spLocks noChangeArrowheads="1"/>
          </p:cNvSpPr>
          <p:nvPr/>
        </p:nvSpPr>
        <p:spPr bwMode="auto">
          <a:xfrm>
            <a:off x="1666875" y="954088"/>
            <a:ext cx="288925" cy="354012"/>
          </a:xfrm>
          <a:prstGeom prst="foldedCorner">
            <a:avLst>
              <a:gd name="adj" fmla="val 30741"/>
            </a:avLst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grpSp>
        <p:nvGrpSpPr>
          <p:cNvPr id="4100" name="Group 297"/>
          <p:cNvGrpSpPr>
            <a:grpSpLocks/>
          </p:cNvGrpSpPr>
          <p:nvPr/>
        </p:nvGrpSpPr>
        <p:grpSpPr bwMode="auto">
          <a:xfrm>
            <a:off x="2297113" y="954088"/>
            <a:ext cx="612775" cy="354012"/>
            <a:chOff x="1362" y="629"/>
            <a:chExt cx="624" cy="312"/>
          </a:xfrm>
        </p:grpSpPr>
        <p:sp>
          <p:nvSpPr>
            <p:cNvPr id="4372" name="AutoShape 295"/>
            <p:cNvSpPr>
              <a:spLocks noChangeArrowheads="1"/>
            </p:cNvSpPr>
            <p:nvPr/>
          </p:nvSpPr>
          <p:spPr bwMode="auto">
            <a:xfrm>
              <a:off x="1362" y="629"/>
              <a:ext cx="312" cy="312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73" name="AutoShape 296"/>
            <p:cNvSpPr>
              <a:spLocks noChangeArrowheads="1"/>
            </p:cNvSpPr>
            <p:nvPr/>
          </p:nvSpPr>
          <p:spPr bwMode="auto">
            <a:xfrm>
              <a:off x="1674" y="629"/>
              <a:ext cx="312" cy="312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sp>
        <p:nvSpPr>
          <p:cNvPr id="4101" name="AutoShape 298"/>
          <p:cNvSpPr>
            <a:spLocks noChangeArrowheads="1"/>
          </p:cNvSpPr>
          <p:nvPr/>
        </p:nvSpPr>
        <p:spPr bwMode="auto">
          <a:xfrm>
            <a:off x="3332163" y="998538"/>
            <a:ext cx="450850" cy="322262"/>
          </a:xfrm>
          <a:prstGeom prst="flowChartMultidocumen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grpSp>
        <p:nvGrpSpPr>
          <p:cNvPr id="4102" name="Group 335"/>
          <p:cNvGrpSpPr>
            <a:grpSpLocks/>
          </p:cNvGrpSpPr>
          <p:nvPr/>
        </p:nvGrpSpPr>
        <p:grpSpPr bwMode="auto">
          <a:xfrm>
            <a:off x="452438" y="1898650"/>
            <a:ext cx="863600" cy="684213"/>
            <a:chOff x="2950" y="2585"/>
            <a:chExt cx="680" cy="539"/>
          </a:xfrm>
        </p:grpSpPr>
        <p:sp>
          <p:nvSpPr>
            <p:cNvPr id="4366" name="Rectangle 302"/>
            <p:cNvSpPr>
              <a:spLocks noChangeArrowheads="1"/>
            </p:cNvSpPr>
            <p:nvPr/>
          </p:nvSpPr>
          <p:spPr bwMode="auto">
            <a:xfrm>
              <a:off x="3035" y="2585"/>
              <a:ext cx="510" cy="425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67" name="AutoShape 303"/>
            <p:cNvSpPr>
              <a:spLocks noChangeArrowheads="1"/>
            </p:cNvSpPr>
            <p:nvPr/>
          </p:nvSpPr>
          <p:spPr bwMode="auto">
            <a:xfrm flipV="1">
              <a:off x="2950" y="3010"/>
              <a:ext cx="680" cy="86"/>
            </a:xfrm>
            <a:custGeom>
              <a:avLst/>
              <a:gdLst>
                <a:gd name="T0" fmla="*/ 20 w 21600"/>
                <a:gd name="T1" fmla="*/ 0 h 21600"/>
                <a:gd name="T2" fmla="*/ 11 w 21600"/>
                <a:gd name="T3" fmla="*/ 0 h 21600"/>
                <a:gd name="T4" fmla="*/ 1 w 21600"/>
                <a:gd name="T5" fmla="*/ 0 h 21600"/>
                <a:gd name="T6" fmla="*/ 1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176 w 21600"/>
                <a:gd name="T13" fmla="*/ 3265 h 21600"/>
                <a:gd name="T14" fmla="*/ 18424 w 21600"/>
                <a:gd name="T15" fmla="*/ 1833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731" y="21600"/>
                  </a:lnTo>
                  <a:lnTo>
                    <a:pt x="1886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68" name="Rectangle 304"/>
            <p:cNvSpPr>
              <a:spLocks noChangeArrowheads="1"/>
            </p:cNvSpPr>
            <p:nvPr/>
          </p:nvSpPr>
          <p:spPr bwMode="auto">
            <a:xfrm>
              <a:off x="2950" y="3096"/>
              <a:ext cx="680" cy="2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69" name="AutoShape 305"/>
            <p:cNvSpPr>
              <a:spLocks noChangeArrowheads="1"/>
            </p:cNvSpPr>
            <p:nvPr/>
          </p:nvSpPr>
          <p:spPr bwMode="auto">
            <a:xfrm flipV="1">
              <a:off x="3007" y="3010"/>
              <a:ext cx="567" cy="57"/>
            </a:xfrm>
            <a:custGeom>
              <a:avLst/>
              <a:gdLst>
                <a:gd name="T0" fmla="*/ 14 w 21600"/>
                <a:gd name="T1" fmla="*/ 0 h 21600"/>
                <a:gd name="T2" fmla="*/ 7 w 21600"/>
                <a:gd name="T3" fmla="*/ 0 h 21600"/>
                <a:gd name="T4" fmla="*/ 1 w 21600"/>
                <a:gd name="T5" fmla="*/ 0 h 21600"/>
                <a:gd name="T6" fmla="*/ 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162 w 21600"/>
                <a:gd name="T13" fmla="*/ 3032 h 21600"/>
                <a:gd name="T14" fmla="*/ 18438 w 21600"/>
                <a:gd name="T15" fmla="*/ 1856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731" y="21600"/>
                  </a:lnTo>
                  <a:lnTo>
                    <a:pt x="1886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70" name="AutoShape 306"/>
            <p:cNvSpPr>
              <a:spLocks noChangeArrowheads="1"/>
            </p:cNvSpPr>
            <p:nvPr/>
          </p:nvSpPr>
          <p:spPr bwMode="auto">
            <a:xfrm flipV="1">
              <a:off x="3205" y="3067"/>
              <a:ext cx="170" cy="29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176 w 21600"/>
                <a:gd name="T13" fmla="*/ 2979 h 21600"/>
                <a:gd name="T14" fmla="*/ 18424 w 21600"/>
                <a:gd name="T15" fmla="*/ 1862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731" y="21600"/>
                  </a:lnTo>
                  <a:lnTo>
                    <a:pt x="1886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71" name="Rectangle 307"/>
            <p:cNvSpPr>
              <a:spLocks noChangeArrowheads="1"/>
            </p:cNvSpPr>
            <p:nvPr/>
          </p:nvSpPr>
          <p:spPr bwMode="auto">
            <a:xfrm>
              <a:off x="3063" y="2614"/>
              <a:ext cx="454" cy="368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4103" name="Group 333"/>
          <p:cNvGrpSpPr>
            <a:grpSpLocks/>
          </p:cNvGrpSpPr>
          <p:nvPr/>
        </p:nvGrpSpPr>
        <p:grpSpPr bwMode="auto">
          <a:xfrm>
            <a:off x="4457700" y="1584325"/>
            <a:ext cx="142875" cy="500063"/>
            <a:chOff x="2695" y="3181"/>
            <a:chExt cx="113" cy="396"/>
          </a:xfrm>
        </p:grpSpPr>
        <p:sp>
          <p:nvSpPr>
            <p:cNvPr id="4362" name="Rectangle 308"/>
            <p:cNvSpPr>
              <a:spLocks noChangeArrowheads="1"/>
            </p:cNvSpPr>
            <p:nvPr/>
          </p:nvSpPr>
          <p:spPr bwMode="auto">
            <a:xfrm>
              <a:off x="2695" y="3181"/>
              <a:ext cx="113" cy="19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63" name="Rectangle 309"/>
            <p:cNvSpPr>
              <a:spLocks noChangeArrowheads="1"/>
            </p:cNvSpPr>
            <p:nvPr/>
          </p:nvSpPr>
          <p:spPr bwMode="auto">
            <a:xfrm>
              <a:off x="2695" y="3195"/>
              <a:ext cx="113" cy="17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64" name="Rectangle 310"/>
            <p:cNvSpPr>
              <a:spLocks noChangeArrowheads="1"/>
            </p:cNvSpPr>
            <p:nvPr/>
          </p:nvSpPr>
          <p:spPr bwMode="auto">
            <a:xfrm>
              <a:off x="2695" y="3379"/>
              <a:ext cx="113" cy="19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65" name="Rectangle 311"/>
            <p:cNvSpPr>
              <a:spLocks noChangeArrowheads="1"/>
            </p:cNvSpPr>
            <p:nvPr/>
          </p:nvSpPr>
          <p:spPr bwMode="auto">
            <a:xfrm>
              <a:off x="2695" y="3407"/>
              <a:ext cx="113" cy="14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4104" name="Group 332"/>
          <p:cNvGrpSpPr>
            <a:grpSpLocks/>
          </p:cNvGrpSpPr>
          <p:nvPr/>
        </p:nvGrpSpPr>
        <p:grpSpPr bwMode="auto">
          <a:xfrm>
            <a:off x="3783013" y="2214563"/>
            <a:ext cx="215900" cy="323850"/>
            <a:chOff x="2695" y="2812"/>
            <a:chExt cx="170" cy="255"/>
          </a:xfrm>
        </p:grpSpPr>
        <p:sp>
          <p:nvSpPr>
            <p:cNvPr id="4360" name="AutoShape 301"/>
            <p:cNvSpPr>
              <a:spLocks noChangeArrowheads="1"/>
            </p:cNvSpPr>
            <p:nvPr/>
          </p:nvSpPr>
          <p:spPr bwMode="auto">
            <a:xfrm>
              <a:off x="2695" y="2812"/>
              <a:ext cx="170" cy="255"/>
            </a:xfrm>
            <a:prstGeom prst="roundRect">
              <a:avLst>
                <a:gd name="adj" fmla="val 8704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61" name="AutoShape 312"/>
            <p:cNvSpPr>
              <a:spLocks noChangeArrowheads="1"/>
            </p:cNvSpPr>
            <p:nvPr/>
          </p:nvSpPr>
          <p:spPr bwMode="auto">
            <a:xfrm>
              <a:off x="2709" y="2826"/>
              <a:ext cx="142" cy="227"/>
            </a:xfrm>
            <a:prstGeom prst="roundRect">
              <a:avLst>
                <a:gd name="adj" fmla="val 8704"/>
              </a:avLst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4105" name="Group 331"/>
          <p:cNvGrpSpPr>
            <a:grpSpLocks/>
          </p:cNvGrpSpPr>
          <p:nvPr/>
        </p:nvGrpSpPr>
        <p:grpSpPr bwMode="auto">
          <a:xfrm>
            <a:off x="317500" y="1179513"/>
            <a:ext cx="395288" cy="576262"/>
            <a:chOff x="2327" y="2614"/>
            <a:chExt cx="311" cy="453"/>
          </a:xfrm>
        </p:grpSpPr>
        <p:sp>
          <p:nvSpPr>
            <p:cNvPr id="4358" name="AutoShape 300"/>
            <p:cNvSpPr>
              <a:spLocks noChangeArrowheads="1"/>
            </p:cNvSpPr>
            <p:nvPr/>
          </p:nvSpPr>
          <p:spPr bwMode="auto">
            <a:xfrm>
              <a:off x="2327" y="2614"/>
              <a:ext cx="311" cy="453"/>
            </a:xfrm>
            <a:prstGeom prst="roundRect">
              <a:avLst>
                <a:gd name="adj" fmla="val 8704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59" name="AutoShape 313"/>
            <p:cNvSpPr>
              <a:spLocks noChangeArrowheads="1"/>
            </p:cNvSpPr>
            <p:nvPr/>
          </p:nvSpPr>
          <p:spPr bwMode="auto">
            <a:xfrm>
              <a:off x="2355" y="2642"/>
              <a:ext cx="255" cy="397"/>
            </a:xfrm>
            <a:prstGeom prst="roundRect">
              <a:avLst>
                <a:gd name="adj" fmla="val 8704"/>
              </a:avLst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4106" name="Group 334"/>
          <p:cNvGrpSpPr>
            <a:grpSpLocks/>
          </p:cNvGrpSpPr>
          <p:nvPr/>
        </p:nvGrpSpPr>
        <p:grpSpPr bwMode="auto">
          <a:xfrm>
            <a:off x="1397000" y="2303463"/>
            <a:ext cx="1079500" cy="720725"/>
            <a:chOff x="2922" y="3180"/>
            <a:chExt cx="850" cy="568"/>
          </a:xfrm>
        </p:grpSpPr>
        <p:sp>
          <p:nvSpPr>
            <p:cNvPr id="4348" name="AutoShape 299"/>
            <p:cNvSpPr>
              <a:spLocks noChangeArrowheads="1"/>
            </p:cNvSpPr>
            <p:nvPr/>
          </p:nvSpPr>
          <p:spPr bwMode="auto">
            <a:xfrm flipV="1">
              <a:off x="3035" y="3663"/>
              <a:ext cx="397" cy="57"/>
            </a:xfrm>
            <a:custGeom>
              <a:avLst/>
              <a:gdLst>
                <a:gd name="T0" fmla="*/ 7 w 21600"/>
                <a:gd name="T1" fmla="*/ 0 h 21600"/>
                <a:gd name="T2" fmla="*/ 4 w 21600"/>
                <a:gd name="T3" fmla="*/ 0 h 21600"/>
                <a:gd name="T4" fmla="*/ 0 w 21600"/>
                <a:gd name="T5" fmla="*/ 0 h 21600"/>
                <a:gd name="T6" fmla="*/ 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156 w 21600"/>
                <a:gd name="T13" fmla="*/ 3032 h 21600"/>
                <a:gd name="T14" fmla="*/ 18444 w 21600"/>
                <a:gd name="T15" fmla="*/ 1856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731" y="21600"/>
                  </a:lnTo>
                  <a:lnTo>
                    <a:pt x="1886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49" name="Rectangle 314"/>
            <p:cNvSpPr>
              <a:spLocks noChangeArrowheads="1"/>
            </p:cNvSpPr>
            <p:nvPr/>
          </p:nvSpPr>
          <p:spPr bwMode="auto">
            <a:xfrm>
              <a:off x="2922" y="3180"/>
              <a:ext cx="623" cy="426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50" name="Rectangle 315"/>
            <p:cNvSpPr>
              <a:spLocks noChangeArrowheads="1"/>
            </p:cNvSpPr>
            <p:nvPr/>
          </p:nvSpPr>
          <p:spPr bwMode="auto">
            <a:xfrm>
              <a:off x="2950" y="3209"/>
              <a:ext cx="567" cy="368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51" name="Rectangle 316"/>
            <p:cNvSpPr>
              <a:spLocks noChangeArrowheads="1"/>
            </p:cNvSpPr>
            <p:nvPr/>
          </p:nvSpPr>
          <p:spPr bwMode="auto">
            <a:xfrm>
              <a:off x="3148" y="3606"/>
              <a:ext cx="170" cy="8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52" name="Rectangle 317"/>
            <p:cNvSpPr>
              <a:spLocks noChangeArrowheads="1"/>
            </p:cNvSpPr>
            <p:nvPr/>
          </p:nvSpPr>
          <p:spPr bwMode="auto">
            <a:xfrm>
              <a:off x="3035" y="3719"/>
              <a:ext cx="397" cy="29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53" name="Rectangle 318"/>
            <p:cNvSpPr>
              <a:spLocks noChangeArrowheads="1"/>
            </p:cNvSpPr>
            <p:nvPr/>
          </p:nvSpPr>
          <p:spPr bwMode="auto">
            <a:xfrm>
              <a:off x="3574" y="3181"/>
              <a:ext cx="198" cy="56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54" name="Rectangle 319"/>
            <p:cNvSpPr>
              <a:spLocks noChangeArrowheads="1"/>
            </p:cNvSpPr>
            <p:nvPr/>
          </p:nvSpPr>
          <p:spPr bwMode="auto">
            <a:xfrm>
              <a:off x="3630" y="3181"/>
              <a:ext cx="85" cy="56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55" name="Rectangle 320"/>
            <p:cNvSpPr>
              <a:spLocks noChangeArrowheads="1"/>
            </p:cNvSpPr>
            <p:nvPr/>
          </p:nvSpPr>
          <p:spPr bwMode="auto">
            <a:xfrm>
              <a:off x="3659" y="3636"/>
              <a:ext cx="28" cy="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56" name="Rectangle 321"/>
            <p:cNvSpPr>
              <a:spLocks noChangeArrowheads="1"/>
            </p:cNvSpPr>
            <p:nvPr/>
          </p:nvSpPr>
          <p:spPr bwMode="auto">
            <a:xfrm>
              <a:off x="3659" y="3691"/>
              <a:ext cx="28" cy="29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57" name="Rectangle 322"/>
            <p:cNvSpPr>
              <a:spLocks noChangeArrowheads="1"/>
            </p:cNvSpPr>
            <p:nvPr/>
          </p:nvSpPr>
          <p:spPr bwMode="auto">
            <a:xfrm>
              <a:off x="3659" y="3209"/>
              <a:ext cx="28" cy="28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4107" name="Group 336"/>
          <p:cNvGrpSpPr>
            <a:grpSpLocks/>
          </p:cNvGrpSpPr>
          <p:nvPr/>
        </p:nvGrpSpPr>
        <p:grpSpPr bwMode="auto">
          <a:xfrm>
            <a:off x="2566988" y="2619375"/>
            <a:ext cx="1216025" cy="214313"/>
            <a:chOff x="2922" y="3861"/>
            <a:chExt cx="963" cy="170"/>
          </a:xfrm>
        </p:grpSpPr>
        <p:sp>
          <p:nvSpPr>
            <p:cNvPr id="4340" name="Rectangle 323"/>
            <p:cNvSpPr>
              <a:spLocks noChangeArrowheads="1"/>
            </p:cNvSpPr>
            <p:nvPr/>
          </p:nvSpPr>
          <p:spPr bwMode="auto">
            <a:xfrm>
              <a:off x="2922" y="4003"/>
              <a:ext cx="963" cy="2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41" name="Rectangle 324"/>
            <p:cNvSpPr>
              <a:spLocks noChangeArrowheads="1"/>
            </p:cNvSpPr>
            <p:nvPr/>
          </p:nvSpPr>
          <p:spPr bwMode="auto">
            <a:xfrm>
              <a:off x="2922" y="3861"/>
              <a:ext cx="963" cy="142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42" name="Rectangle 325"/>
            <p:cNvSpPr>
              <a:spLocks noChangeArrowheads="1"/>
            </p:cNvSpPr>
            <p:nvPr/>
          </p:nvSpPr>
          <p:spPr bwMode="auto">
            <a:xfrm>
              <a:off x="2950" y="3889"/>
              <a:ext cx="283" cy="2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43" name="Rectangle 326"/>
            <p:cNvSpPr>
              <a:spLocks noChangeArrowheads="1"/>
            </p:cNvSpPr>
            <p:nvPr/>
          </p:nvSpPr>
          <p:spPr bwMode="auto">
            <a:xfrm>
              <a:off x="3262" y="3889"/>
              <a:ext cx="283" cy="2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44" name="Rectangle 327"/>
            <p:cNvSpPr>
              <a:spLocks noChangeArrowheads="1"/>
            </p:cNvSpPr>
            <p:nvPr/>
          </p:nvSpPr>
          <p:spPr bwMode="auto">
            <a:xfrm>
              <a:off x="3574" y="3889"/>
              <a:ext cx="283" cy="2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45" name="Rectangle 328"/>
            <p:cNvSpPr>
              <a:spLocks noChangeArrowheads="1"/>
            </p:cNvSpPr>
            <p:nvPr/>
          </p:nvSpPr>
          <p:spPr bwMode="auto">
            <a:xfrm>
              <a:off x="2950" y="3946"/>
              <a:ext cx="283" cy="2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46" name="Rectangle 329"/>
            <p:cNvSpPr>
              <a:spLocks noChangeArrowheads="1"/>
            </p:cNvSpPr>
            <p:nvPr/>
          </p:nvSpPr>
          <p:spPr bwMode="auto">
            <a:xfrm>
              <a:off x="3262" y="3946"/>
              <a:ext cx="283" cy="2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47" name="Rectangle 330"/>
            <p:cNvSpPr>
              <a:spLocks noChangeArrowheads="1"/>
            </p:cNvSpPr>
            <p:nvPr/>
          </p:nvSpPr>
          <p:spPr bwMode="auto">
            <a:xfrm>
              <a:off x="3574" y="3946"/>
              <a:ext cx="283" cy="2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sp>
        <p:nvSpPr>
          <p:cNvPr id="4108" name="AutoShape 339"/>
          <p:cNvSpPr>
            <a:spLocks noChangeArrowheads="1"/>
          </p:cNvSpPr>
          <p:nvPr/>
        </p:nvSpPr>
        <p:spPr bwMode="auto">
          <a:xfrm>
            <a:off x="1892300" y="1449388"/>
            <a:ext cx="450850" cy="314325"/>
          </a:xfrm>
          <a:prstGeom prst="can">
            <a:avLst>
              <a:gd name="adj" fmla="val 45454"/>
            </a:avLst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4109" name="AutoShape 342"/>
          <p:cNvSpPr>
            <a:spLocks noChangeArrowheads="1"/>
          </p:cNvSpPr>
          <p:nvPr/>
        </p:nvSpPr>
        <p:spPr bwMode="auto">
          <a:xfrm>
            <a:off x="2747963" y="1403350"/>
            <a:ext cx="584200" cy="404813"/>
          </a:xfrm>
          <a:prstGeom prst="horizontalScroll">
            <a:avLst>
              <a:gd name="adj" fmla="val 12500"/>
            </a:avLst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4110" name="Line 343"/>
          <p:cNvSpPr>
            <a:spLocks noChangeShapeType="1"/>
          </p:cNvSpPr>
          <p:nvPr/>
        </p:nvSpPr>
        <p:spPr bwMode="auto">
          <a:xfrm>
            <a:off x="812800" y="1403350"/>
            <a:ext cx="539750" cy="0"/>
          </a:xfrm>
          <a:prstGeom prst="line">
            <a:avLst/>
          </a:prstGeom>
          <a:noFill/>
          <a:ln w="28575" cap="rnd">
            <a:solidFill>
              <a:srgbClr val="3366FF"/>
            </a:solidFill>
            <a:prstDash val="sysDot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1" name="Line 344"/>
          <p:cNvSpPr>
            <a:spLocks noChangeShapeType="1"/>
          </p:cNvSpPr>
          <p:nvPr/>
        </p:nvSpPr>
        <p:spPr bwMode="auto">
          <a:xfrm flipV="1">
            <a:off x="1038225" y="1673225"/>
            <a:ext cx="493713" cy="406400"/>
          </a:xfrm>
          <a:prstGeom prst="line">
            <a:avLst/>
          </a:prstGeom>
          <a:noFill/>
          <a:ln w="28575" cap="rnd">
            <a:solidFill>
              <a:srgbClr val="3366FF"/>
            </a:solidFill>
            <a:prstDash val="sysDot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2" name="Line 345"/>
          <p:cNvSpPr>
            <a:spLocks noChangeShapeType="1"/>
          </p:cNvSpPr>
          <p:nvPr/>
        </p:nvSpPr>
        <p:spPr bwMode="auto">
          <a:xfrm flipH="1" flipV="1">
            <a:off x="1803400" y="1943100"/>
            <a:ext cx="1588" cy="495300"/>
          </a:xfrm>
          <a:prstGeom prst="line">
            <a:avLst/>
          </a:prstGeom>
          <a:noFill/>
          <a:ln w="28575" cap="rnd">
            <a:solidFill>
              <a:srgbClr val="3366FF"/>
            </a:solidFill>
            <a:prstDash val="sysDot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3" name="Line 346"/>
          <p:cNvSpPr>
            <a:spLocks noChangeShapeType="1"/>
          </p:cNvSpPr>
          <p:nvPr/>
        </p:nvSpPr>
        <p:spPr bwMode="auto">
          <a:xfrm flipH="1" flipV="1">
            <a:off x="2882900" y="1989138"/>
            <a:ext cx="179388" cy="539750"/>
          </a:xfrm>
          <a:prstGeom prst="line">
            <a:avLst/>
          </a:prstGeom>
          <a:noFill/>
          <a:ln w="28575" cap="rnd">
            <a:solidFill>
              <a:srgbClr val="3366FF"/>
            </a:solidFill>
            <a:prstDash val="sysDot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4" name="Line 347"/>
          <p:cNvSpPr>
            <a:spLocks noChangeShapeType="1"/>
          </p:cNvSpPr>
          <p:nvPr/>
        </p:nvSpPr>
        <p:spPr bwMode="auto">
          <a:xfrm flipH="1" flipV="1">
            <a:off x="3603625" y="1898650"/>
            <a:ext cx="223838" cy="360363"/>
          </a:xfrm>
          <a:prstGeom prst="line">
            <a:avLst/>
          </a:prstGeom>
          <a:noFill/>
          <a:ln w="28575" cap="rnd">
            <a:solidFill>
              <a:srgbClr val="3366FF"/>
            </a:solidFill>
            <a:prstDash val="sysDot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5" name="Line 348"/>
          <p:cNvSpPr>
            <a:spLocks noChangeShapeType="1"/>
          </p:cNvSpPr>
          <p:nvPr/>
        </p:nvSpPr>
        <p:spPr bwMode="auto">
          <a:xfrm flipH="1" flipV="1">
            <a:off x="3962400" y="1538288"/>
            <a:ext cx="495300" cy="180975"/>
          </a:xfrm>
          <a:prstGeom prst="line">
            <a:avLst/>
          </a:prstGeom>
          <a:noFill/>
          <a:ln w="28575" cap="rnd">
            <a:solidFill>
              <a:srgbClr val="3366FF"/>
            </a:solidFill>
            <a:prstDash val="sysDot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4116" name="Group 349"/>
          <p:cNvGrpSpPr>
            <a:grpSpLocks/>
          </p:cNvGrpSpPr>
          <p:nvPr/>
        </p:nvGrpSpPr>
        <p:grpSpPr bwMode="auto">
          <a:xfrm>
            <a:off x="5627688" y="549275"/>
            <a:ext cx="3376612" cy="1755775"/>
            <a:chOff x="1079" y="1570"/>
            <a:chExt cx="2495" cy="1633"/>
          </a:xfrm>
        </p:grpSpPr>
        <p:sp>
          <p:nvSpPr>
            <p:cNvPr id="4330" name="AutoShape 350"/>
            <p:cNvSpPr>
              <a:spLocks noChangeArrowheads="1"/>
            </p:cNvSpPr>
            <p:nvPr/>
          </p:nvSpPr>
          <p:spPr bwMode="auto">
            <a:xfrm>
              <a:off x="1079" y="2024"/>
              <a:ext cx="363" cy="725"/>
            </a:xfrm>
            <a:prstGeom prst="moon">
              <a:avLst>
                <a:gd name="adj" fmla="val 19282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31" name="AutoShape 351"/>
            <p:cNvSpPr>
              <a:spLocks noChangeArrowheads="1"/>
            </p:cNvSpPr>
            <p:nvPr/>
          </p:nvSpPr>
          <p:spPr bwMode="auto">
            <a:xfrm flipH="1">
              <a:off x="3211" y="2024"/>
              <a:ext cx="363" cy="725"/>
            </a:xfrm>
            <a:prstGeom prst="moon">
              <a:avLst>
                <a:gd name="adj" fmla="val 19282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4332" name="Group 352"/>
            <p:cNvGrpSpPr>
              <a:grpSpLocks/>
            </p:cNvGrpSpPr>
            <p:nvPr/>
          </p:nvGrpSpPr>
          <p:grpSpPr bwMode="auto">
            <a:xfrm>
              <a:off x="1260" y="2704"/>
              <a:ext cx="2131" cy="499"/>
              <a:chOff x="1260" y="2704"/>
              <a:chExt cx="2131" cy="499"/>
            </a:xfrm>
          </p:grpSpPr>
          <p:sp>
            <p:nvSpPr>
              <p:cNvPr id="4337" name="AutoShape 353"/>
              <p:cNvSpPr>
                <a:spLocks noChangeArrowheads="1"/>
              </p:cNvSpPr>
              <p:nvPr/>
            </p:nvSpPr>
            <p:spPr bwMode="auto">
              <a:xfrm rot="17100000" flipV="1">
                <a:off x="1441" y="2523"/>
                <a:ext cx="363" cy="725"/>
              </a:xfrm>
              <a:prstGeom prst="moon">
                <a:avLst>
                  <a:gd name="adj" fmla="val 19282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38" name="AutoShape 354"/>
              <p:cNvSpPr>
                <a:spLocks noChangeArrowheads="1"/>
              </p:cNvSpPr>
              <p:nvPr/>
            </p:nvSpPr>
            <p:spPr bwMode="auto">
              <a:xfrm rot="16200000" flipV="1">
                <a:off x="2123" y="2613"/>
                <a:ext cx="408" cy="771"/>
              </a:xfrm>
              <a:prstGeom prst="moon">
                <a:avLst>
                  <a:gd name="adj" fmla="val 19282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39" name="AutoShape 355"/>
              <p:cNvSpPr>
                <a:spLocks noChangeArrowheads="1"/>
              </p:cNvSpPr>
              <p:nvPr/>
            </p:nvSpPr>
            <p:spPr bwMode="auto">
              <a:xfrm rot="15300000" flipV="1">
                <a:off x="2847" y="2523"/>
                <a:ext cx="363" cy="725"/>
              </a:xfrm>
              <a:prstGeom prst="moon">
                <a:avLst>
                  <a:gd name="adj" fmla="val 19282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333" name="Group 356"/>
            <p:cNvGrpSpPr>
              <a:grpSpLocks/>
            </p:cNvGrpSpPr>
            <p:nvPr/>
          </p:nvGrpSpPr>
          <p:grpSpPr bwMode="auto">
            <a:xfrm flipV="1">
              <a:off x="1260" y="1570"/>
              <a:ext cx="2131" cy="499"/>
              <a:chOff x="1260" y="2704"/>
              <a:chExt cx="2131" cy="499"/>
            </a:xfrm>
          </p:grpSpPr>
          <p:sp>
            <p:nvSpPr>
              <p:cNvPr id="4334" name="AutoShape 357"/>
              <p:cNvSpPr>
                <a:spLocks noChangeArrowheads="1"/>
              </p:cNvSpPr>
              <p:nvPr/>
            </p:nvSpPr>
            <p:spPr bwMode="auto">
              <a:xfrm rot="17100000" flipV="1">
                <a:off x="1441" y="2523"/>
                <a:ext cx="363" cy="725"/>
              </a:xfrm>
              <a:prstGeom prst="moon">
                <a:avLst>
                  <a:gd name="adj" fmla="val 19282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35" name="AutoShape 358"/>
              <p:cNvSpPr>
                <a:spLocks noChangeArrowheads="1"/>
              </p:cNvSpPr>
              <p:nvPr/>
            </p:nvSpPr>
            <p:spPr bwMode="auto">
              <a:xfrm rot="16200000" flipV="1">
                <a:off x="2123" y="2613"/>
                <a:ext cx="408" cy="771"/>
              </a:xfrm>
              <a:prstGeom prst="moon">
                <a:avLst>
                  <a:gd name="adj" fmla="val 19282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36" name="AutoShape 359"/>
              <p:cNvSpPr>
                <a:spLocks noChangeArrowheads="1"/>
              </p:cNvSpPr>
              <p:nvPr/>
            </p:nvSpPr>
            <p:spPr bwMode="auto">
              <a:xfrm rot="15300000" flipV="1">
                <a:off x="2847" y="2523"/>
                <a:ext cx="363" cy="725"/>
              </a:xfrm>
              <a:prstGeom prst="moon">
                <a:avLst>
                  <a:gd name="adj" fmla="val 19282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sp>
        <p:nvSpPr>
          <p:cNvPr id="4117" name="AutoShape 360"/>
          <p:cNvSpPr>
            <a:spLocks noChangeArrowheads="1"/>
          </p:cNvSpPr>
          <p:nvPr/>
        </p:nvSpPr>
        <p:spPr bwMode="auto">
          <a:xfrm>
            <a:off x="6346825" y="954088"/>
            <a:ext cx="288925" cy="354012"/>
          </a:xfrm>
          <a:prstGeom prst="foldedCorner">
            <a:avLst>
              <a:gd name="adj" fmla="val 30741"/>
            </a:avLst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grpSp>
        <p:nvGrpSpPr>
          <p:cNvPr id="4118" name="Group 361"/>
          <p:cNvGrpSpPr>
            <a:grpSpLocks/>
          </p:cNvGrpSpPr>
          <p:nvPr/>
        </p:nvGrpSpPr>
        <p:grpSpPr bwMode="auto">
          <a:xfrm>
            <a:off x="6977063" y="819150"/>
            <a:ext cx="612775" cy="354013"/>
            <a:chOff x="1362" y="629"/>
            <a:chExt cx="624" cy="312"/>
          </a:xfrm>
        </p:grpSpPr>
        <p:sp>
          <p:nvSpPr>
            <p:cNvPr id="4328" name="AutoShape 362"/>
            <p:cNvSpPr>
              <a:spLocks noChangeArrowheads="1"/>
            </p:cNvSpPr>
            <p:nvPr/>
          </p:nvSpPr>
          <p:spPr bwMode="auto">
            <a:xfrm>
              <a:off x="1362" y="629"/>
              <a:ext cx="312" cy="312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29" name="AutoShape 363"/>
            <p:cNvSpPr>
              <a:spLocks noChangeArrowheads="1"/>
            </p:cNvSpPr>
            <p:nvPr/>
          </p:nvSpPr>
          <p:spPr bwMode="auto">
            <a:xfrm>
              <a:off x="1674" y="629"/>
              <a:ext cx="312" cy="312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sp>
        <p:nvSpPr>
          <p:cNvPr id="4119" name="AutoShape 364"/>
          <p:cNvSpPr>
            <a:spLocks noChangeArrowheads="1"/>
          </p:cNvSpPr>
          <p:nvPr/>
        </p:nvSpPr>
        <p:spPr bwMode="auto">
          <a:xfrm>
            <a:off x="8012113" y="998538"/>
            <a:ext cx="450850" cy="322262"/>
          </a:xfrm>
          <a:prstGeom prst="flowChartMultidocumen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grpSp>
        <p:nvGrpSpPr>
          <p:cNvPr id="4120" name="Group 365"/>
          <p:cNvGrpSpPr>
            <a:grpSpLocks/>
          </p:cNvGrpSpPr>
          <p:nvPr/>
        </p:nvGrpSpPr>
        <p:grpSpPr bwMode="auto">
          <a:xfrm>
            <a:off x="5132388" y="1898650"/>
            <a:ext cx="863600" cy="684213"/>
            <a:chOff x="2950" y="2585"/>
            <a:chExt cx="680" cy="539"/>
          </a:xfrm>
        </p:grpSpPr>
        <p:sp>
          <p:nvSpPr>
            <p:cNvPr id="4322" name="Rectangle 366"/>
            <p:cNvSpPr>
              <a:spLocks noChangeArrowheads="1"/>
            </p:cNvSpPr>
            <p:nvPr/>
          </p:nvSpPr>
          <p:spPr bwMode="auto">
            <a:xfrm>
              <a:off x="3035" y="2585"/>
              <a:ext cx="510" cy="425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23" name="AutoShape 367"/>
            <p:cNvSpPr>
              <a:spLocks noChangeArrowheads="1"/>
            </p:cNvSpPr>
            <p:nvPr/>
          </p:nvSpPr>
          <p:spPr bwMode="auto">
            <a:xfrm flipV="1">
              <a:off x="2950" y="3010"/>
              <a:ext cx="680" cy="86"/>
            </a:xfrm>
            <a:custGeom>
              <a:avLst/>
              <a:gdLst>
                <a:gd name="T0" fmla="*/ 20 w 21600"/>
                <a:gd name="T1" fmla="*/ 0 h 21600"/>
                <a:gd name="T2" fmla="*/ 11 w 21600"/>
                <a:gd name="T3" fmla="*/ 0 h 21600"/>
                <a:gd name="T4" fmla="*/ 1 w 21600"/>
                <a:gd name="T5" fmla="*/ 0 h 21600"/>
                <a:gd name="T6" fmla="*/ 1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176 w 21600"/>
                <a:gd name="T13" fmla="*/ 3265 h 21600"/>
                <a:gd name="T14" fmla="*/ 18424 w 21600"/>
                <a:gd name="T15" fmla="*/ 1833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731" y="21600"/>
                  </a:lnTo>
                  <a:lnTo>
                    <a:pt x="1886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24" name="Rectangle 368"/>
            <p:cNvSpPr>
              <a:spLocks noChangeArrowheads="1"/>
            </p:cNvSpPr>
            <p:nvPr/>
          </p:nvSpPr>
          <p:spPr bwMode="auto">
            <a:xfrm>
              <a:off x="2950" y="3096"/>
              <a:ext cx="680" cy="2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25" name="AutoShape 369"/>
            <p:cNvSpPr>
              <a:spLocks noChangeArrowheads="1"/>
            </p:cNvSpPr>
            <p:nvPr/>
          </p:nvSpPr>
          <p:spPr bwMode="auto">
            <a:xfrm flipV="1">
              <a:off x="3007" y="3010"/>
              <a:ext cx="567" cy="57"/>
            </a:xfrm>
            <a:custGeom>
              <a:avLst/>
              <a:gdLst>
                <a:gd name="T0" fmla="*/ 14 w 21600"/>
                <a:gd name="T1" fmla="*/ 0 h 21600"/>
                <a:gd name="T2" fmla="*/ 7 w 21600"/>
                <a:gd name="T3" fmla="*/ 0 h 21600"/>
                <a:gd name="T4" fmla="*/ 1 w 21600"/>
                <a:gd name="T5" fmla="*/ 0 h 21600"/>
                <a:gd name="T6" fmla="*/ 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162 w 21600"/>
                <a:gd name="T13" fmla="*/ 3032 h 21600"/>
                <a:gd name="T14" fmla="*/ 18438 w 21600"/>
                <a:gd name="T15" fmla="*/ 1856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731" y="21600"/>
                  </a:lnTo>
                  <a:lnTo>
                    <a:pt x="1886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26" name="AutoShape 370"/>
            <p:cNvSpPr>
              <a:spLocks noChangeArrowheads="1"/>
            </p:cNvSpPr>
            <p:nvPr/>
          </p:nvSpPr>
          <p:spPr bwMode="auto">
            <a:xfrm flipV="1">
              <a:off x="3205" y="3067"/>
              <a:ext cx="170" cy="29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176 w 21600"/>
                <a:gd name="T13" fmla="*/ 2979 h 21600"/>
                <a:gd name="T14" fmla="*/ 18424 w 21600"/>
                <a:gd name="T15" fmla="*/ 1862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731" y="21600"/>
                  </a:lnTo>
                  <a:lnTo>
                    <a:pt x="1886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27" name="Rectangle 371"/>
            <p:cNvSpPr>
              <a:spLocks noChangeArrowheads="1"/>
            </p:cNvSpPr>
            <p:nvPr/>
          </p:nvSpPr>
          <p:spPr bwMode="auto">
            <a:xfrm>
              <a:off x="3063" y="2614"/>
              <a:ext cx="454" cy="368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4121" name="Group 372"/>
          <p:cNvGrpSpPr>
            <a:grpSpLocks/>
          </p:cNvGrpSpPr>
          <p:nvPr/>
        </p:nvGrpSpPr>
        <p:grpSpPr bwMode="auto">
          <a:xfrm>
            <a:off x="9137650" y="1584325"/>
            <a:ext cx="142875" cy="500063"/>
            <a:chOff x="2695" y="3181"/>
            <a:chExt cx="113" cy="396"/>
          </a:xfrm>
        </p:grpSpPr>
        <p:sp>
          <p:nvSpPr>
            <p:cNvPr id="4318" name="Rectangle 373"/>
            <p:cNvSpPr>
              <a:spLocks noChangeArrowheads="1"/>
            </p:cNvSpPr>
            <p:nvPr/>
          </p:nvSpPr>
          <p:spPr bwMode="auto">
            <a:xfrm>
              <a:off x="2695" y="3181"/>
              <a:ext cx="113" cy="19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19" name="Rectangle 374"/>
            <p:cNvSpPr>
              <a:spLocks noChangeArrowheads="1"/>
            </p:cNvSpPr>
            <p:nvPr/>
          </p:nvSpPr>
          <p:spPr bwMode="auto">
            <a:xfrm>
              <a:off x="2695" y="3195"/>
              <a:ext cx="113" cy="17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20" name="Rectangle 375"/>
            <p:cNvSpPr>
              <a:spLocks noChangeArrowheads="1"/>
            </p:cNvSpPr>
            <p:nvPr/>
          </p:nvSpPr>
          <p:spPr bwMode="auto">
            <a:xfrm>
              <a:off x="2695" y="3379"/>
              <a:ext cx="113" cy="19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21" name="Rectangle 376"/>
            <p:cNvSpPr>
              <a:spLocks noChangeArrowheads="1"/>
            </p:cNvSpPr>
            <p:nvPr/>
          </p:nvSpPr>
          <p:spPr bwMode="auto">
            <a:xfrm>
              <a:off x="2695" y="3407"/>
              <a:ext cx="113" cy="14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4122" name="Group 377"/>
          <p:cNvGrpSpPr>
            <a:grpSpLocks/>
          </p:cNvGrpSpPr>
          <p:nvPr/>
        </p:nvGrpSpPr>
        <p:grpSpPr bwMode="auto">
          <a:xfrm>
            <a:off x="8462963" y="2214563"/>
            <a:ext cx="215900" cy="323850"/>
            <a:chOff x="2695" y="2812"/>
            <a:chExt cx="170" cy="255"/>
          </a:xfrm>
        </p:grpSpPr>
        <p:sp>
          <p:nvSpPr>
            <p:cNvPr id="4316" name="AutoShape 378"/>
            <p:cNvSpPr>
              <a:spLocks noChangeArrowheads="1"/>
            </p:cNvSpPr>
            <p:nvPr/>
          </p:nvSpPr>
          <p:spPr bwMode="auto">
            <a:xfrm>
              <a:off x="2695" y="2812"/>
              <a:ext cx="170" cy="255"/>
            </a:xfrm>
            <a:prstGeom prst="roundRect">
              <a:avLst>
                <a:gd name="adj" fmla="val 8704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17" name="AutoShape 379"/>
            <p:cNvSpPr>
              <a:spLocks noChangeArrowheads="1"/>
            </p:cNvSpPr>
            <p:nvPr/>
          </p:nvSpPr>
          <p:spPr bwMode="auto">
            <a:xfrm>
              <a:off x="2709" y="2826"/>
              <a:ext cx="142" cy="227"/>
            </a:xfrm>
            <a:prstGeom prst="roundRect">
              <a:avLst>
                <a:gd name="adj" fmla="val 8704"/>
              </a:avLst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4123" name="Group 380"/>
          <p:cNvGrpSpPr>
            <a:grpSpLocks/>
          </p:cNvGrpSpPr>
          <p:nvPr/>
        </p:nvGrpSpPr>
        <p:grpSpPr bwMode="auto">
          <a:xfrm>
            <a:off x="4997450" y="1179513"/>
            <a:ext cx="395288" cy="576262"/>
            <a:chOff x="2327" y="2614"/>
            <a:chExt cx="311" cy="453"/>
          </a:xfrm>
        </p:grpSpPr>
        <p:sp>
          <p:nvSpPr>
            <p:cNvPr id="4314" name="AutoShape 381"/>
            <p:cNvSpPr>
              <a:spLocks noChangeArrowheads="1"/>
            </p:cNvSpPr>
            <p:nvPr/>
          </p:nvSpPr>
          <p:spPr bwMode="auto">
            <a:xfrm>
              <a:off x="2327" y="2614"/>
              <a:ext cx="311" cy="453"/>
            </a:xfrm>
            <a:prstGeom prst="roundRect">
              <a:avLst>
                <a:gd name="adj" fmla="val 8704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15" name="AutoShape 382"/>
            <p:cNvSpPr>
              <a:spLocks noChangeArrowheads="1"/>
            </p:cNvSpPr>
            <p:nvPr/>
          </p:nvSpPr>
          <p:spPr bwMode="auto">
            <a:xfrm>
              <a:off x="2355" y="2642"/>
              <a:ext cx="255" cy="397"/>
            </a:xfrm>
            <a:prstGeom prst="roundRect">
              <a:avLst>
                <a:gd name="adj" fmla="val 8704"/>
              </a:avLst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4124" name="Group 383"/>
          <p:cNvGrpSpPr>
            <a:grpSpLocks/>
          </p:cNvGrpSpPr>
          <p:nvPr/>
        </p:nvGrpSpPr>
        <p:grpSpPr bwMode="auto">
          <a:xfrm>
            <a:off x="6076950" y="2303463"/>
            <a:ext cx="1079500" cy="720725"/>
            <a:chOff x="2922" y="3180"/>
            <a:chExt cx="850" cy="568"/>
          </a:xfrm>
        </p:grpSpPr>
        <p:sp>
          <p:nvSpPr>
            <p:cNvPr id="4304" name="AutoShape 384"/>
            <p:cNvSpPr>
              <a:spLocks noChangeArrowheads="1"/>
            </p:cNvSpPr>
            <p:nvPr/>
          </p:nvSpPr>
          <p:spPr bwMode="auto">
            <a:xfrm flipV="1">
              <a:off x="3035" y="3663"/>
              <a:ext cx="397" cy="57"/>
            </a:xfrm>
            <a:custGeom>
              <a:avLst/>
              <a:gdLst>
                <a:gd name="T0" fmla="*/ 7 w 21600"/>
                <a:gd name="T1" fmla="*/ 0 h 21600"/>
                <a:gd name="T2" fmla="*/ 4 w 21600"/>
                <a:gd name="T3" fmla="*/ 0 h 21600"/>
                <a:gd name="T4" fmla="*/ 0 w 21600"/>
                <a:gd name="T5" fmla="*/ 0 h 21600"/>
                <a:gd name="T6" fmla="*/ 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156 w 21600"/>
                <a:gd name="T13" fmla="*/ 3032 h 21600"/>
                <a:gd name="T14" fmla="*/ 18444 w 21600"/>
                <a:gd name="T15" fmla="*/ 1856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731" y="21600"/>
                  </a:lnTo>
                  <a:lnTo>
                    <a:pt x="1886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5" name="Rectangle 385"/>
            <p:cNvSpPr>
              <a:spLocks noChangeArrowheads="1"/>
            </p:cNvSpPr>
            <p:nvPr/>
          </p:nvSpPr>
          <p:spPr bwMode="auto">
            <a:xfrm>
              <a:off x="2922" y="3180"/>
              <a:ext cx="623" cy="426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06" name="Rectangle 386"/>
            <p:cNvSpPr>
              <a:spLocks noChangeArrowheads="1"/>
            </p:cNvSpPr>
            <p:nvPr/>
          </p:nvSpPr>
          <p:spPr bwMode="auto">
            <a:xfrm>
              <a:off x="2950" y="3209"/>
              <a:ext cx="567" cy="368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07" name="Rectangle 387"/>
            <p:cNvSpPr>
              <a:spLocks noChangeArrowheads="1"/>
            </p:cNvSpPr>
            <p:nvPr/>
          </p:nvSpPr>
          <p:spPr bwMode="auto">
            <a:xfrm>
              <a:off x="3148" y="3606"/>
              <a:ext cx="170" cy="8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08" name="Rectangle 388"/>
            <p:cNvSpPr>
              <a:spLocks noChangeArrowheads="1"/>
            </p:cNvSpPr>
            <p:nvPr/>
          </p:nvSpPr>
          <p:spPr bwMode="auto">
            <a:xfrm>
              <a:off x="3035" y="3719"/>
              <a:ext cx="397" cy="29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09" name="Rectangle 389"/>
            <p:cNvSpPr>
              <a:spLocks noChangeArrowheads="1"/>
            </p:cNvSpPr>
            <p:nvPr/>
          </p:nvSpPr>
          <p:spPr bwMode="auto">
            <a:xfrm>
              <a:off x="3574" y="3181"/>
              <a:ext cx="198" cy="56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10" name="Rectangle 390"/>
            <p:cNvSpPr>
              <a:spLocks noChangeArrowheads="1"/>
            </p:cNvSpPr>
            <p:nvPr/>
          </p:nvSpPr>
          <p:spPr bwMode="auto">
            <a:xfrm>
              <a:off x="3630" y="3181"/>
              <a:ext cx="85" cy="56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11" name="Rectangle 391"/>
            <p:cNvSpPr>
              <a:spLocks noChangeArrowheads="1"/>
            </p:cNvSpPr>
            <p:nvPr/>
          </p:nvSpPr>
          <p:spPr bwMode="auto">
            <a:xfrm>
              <a:off x="3659" y="3636"/>
              <a:ext cx="28" cy="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12" name="Rectangle 392"/>
            <p:cNvSpPr>
              <a:spLocks noChangeArrowheads="1"/>
            </p:cNvSpPr>
            <p:nvPr/>
          </p:nvSpPr>
          <p:spPr bwMode="auto">
            <a:xfrm>
              <a:off x="3659" y="3691"/>
              <a:ext cx="28" cy="29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13" name="Rectangle 393"/>
            <p:cNvSpPr>
              <a:spLocks noChangeArrowheads="1"/>
            </p:cNvSpPr>
            <p:nvPr/>
          </p:nvSpPr>
          <p:spPr bwMode="auto">
            <a:xfrm>
              <a:off x="3659" y="3209"/>
              <a:ext cx="28" cy="28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4125" name="Group 394"/>
          <p:cNvGrpSpPr>
            <a:grpSpLocks/>
          </p:cNvGrpSpPr>
          <p:nvPr/>
        </p:nvGrpSpPr>
        <p:grpSpPr bwMode="auto">
          <a:xfrm>
            <a:off x="7246938" y="2619375"/>
            <a:ext cx="1216025" cy="214313"/>
            <a:chOff x="2922" y="3861"/>
            <a:chExt cx="963" cy="170"/>
          </a:xfrm>
        </p:grpSpPr>
        <p:sp>
          <p:nvSpPr>
            <p:cNvPr id="4296" name="Rectangle 395"/>
            <p:cNvSpPr>
              <a:spLocks noChangeArrowheads="1"/>
            </p:cNvSpPr>
            <p:nvPr/>
          </p:nvSpPr>
          <p:spPr bwMode="auto">
            <a:xfrm>
              <a:off x="2922" y="4003"/>
              <a:ext cx="963" cy="2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297" name="Rectangle 396"/>
            <p:cNvSpPr>
              <a:spLocks noChangeArrowheads="1"/>
            </p:cNvSpPr>
            <p:nvPr/>
          </p:nvSpPr>
          <p:spPr bwMode="auto">
            <a:xfrm>
              <a:off x="2922" y="3861"/>
              <a:ext cx="963" cy="142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298" name="Rectangle 397"/>
            <p:cNvSpPr>
              <a:spLocks noChangeArrowheads="1"/>
            </p:cNvSpPr>
            <p:nvPr/>
          </p:nvSpPr>
          <p:spPr bwMode="auto">
            <a:xfrm>
              <a:off x="2950" y="3889"/>
              <a:ext cx="283" cy="2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299" name="Rectangle 398"/>
            <p:cNvSpPr>
              <a:spLocks noChangeArrowheads="1"/>
            </p:cNvSpPr>
            <p:nvPr/>
          </p:nvSpPr>
          <p:spPr bwMode="auto">
            <a:xfrm>
              <a:off x="3262" y="3889"/>
              <a:ext cx="283" cy="2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00" name="Rectangle 399"/>
            <p:cNvSpPr>
              <a:spLocks noChangeArrowheads="1"/>
            </p:cNvSpPr>
            <p:nvPr/>
          </p:nvSpPr>
          <p:spPr bwMode="auto">
            <a:xfrm>
              <a:off x="3574" y="3889"/>
              <a:ext cx="283" cy="2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01" name="Rectangle 400"/>
            <p:cNvSpPr>
              <a:spLocks noChangeArrowheads="1"/>
            </p:cNvSpPr>
            <p:nvPr/>
          </p:nvSpPr>
          <p:spPr bwMode="auto">
            <a:xfrm>
              <a:off x="2950" y="3946"/>
              <a:ext cx="283" cy="2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02" name="Rectangle 401"/>
            <p:cNvSpPr>
              <a:spLocks noChangeArrowheads="1"/>
            </p:cNvSpPr>
            <p:nvPr/>
          </p:nvSpPr>
          <p:spPr bwMode="auto">
            <a:xfrm>
              <a:off x="3262" y="3946"/>
              <a:ext cx="283" cy="2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03" name="Rectangle 402"/>
            <p:cNvSpPr>
              <a:spLocks noChangeArrowheads="1"/>
            </p:cNvSpPr>
            <p:nvPr/>
          </p:nvSpPr>
          <p:spPr bwMode="auto">
            <a:xfrm>
              <a:off x="3574" y="3946"/>
              <a:ext cx="283" cy="2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sp>
        <p:nvSpPr>
          <p:cNvPr id="4126" name="AutoShape 403"/>
          <p:cNvSpPr>
            <a:spLocks noChangeArrowheads="1"/>
          </p:cNvSpPr>
          <p:nvPr/>
        </p:nvSpPr>
        <p:spPr bwMode="auto">
          <a:xfrm>
            <a:off x="6573838" y="1628775"/>
            <a:ext cx="450850" cy="314325"/>
          </a:xfrm>
          <a:prstGeom prst="can">
            <a:avLst>
              <a:gd name="adj" fmla="val 45454"/>
            </a:avLst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4127" name="AutoShape 404"/>
          <p:cNvSpPr>
            <a:spLocks noChangeArrowheads="1"/>
          </p:cNvSpPr>
          <p:nvPr/>
        </p:nvSpPr>
        <p:spPr bwMode="auto">
          <a:xfrm>
            <a:off x="7473950" y="1493838"/>
            <a:ext cx="584200" cy="404812"/>
          </a:xfrm>
          <a:prstGeom prst="horizontalScroll">
            <a:avLst>
              <a:gd name="adj" fmla="val 12500"/>
            </a:avLst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4128" name="Line 405"/>
          <p:cNvSpPr>
            <a:spLocks noChangeShapeType="1"/>
          </p:cNvSpPr>
          <p:nvPr/>
        </p:nvSpPr>
        <p:spPr bwMode="auto">
          <a:xfrm>
            <a:off x="5492750" y="1403350"/>
            <a:ext cx="539750" cy="0"/>
          </a:xfrm>
          <a:prstGeom prst="line">
            <a:avLst/>
          </a:prstGeom>
          <a:noFill/>
          <a:ln w="28575" cap="rnd">
            <a:solidFill>
              <a:srgbClr val="3366FF"/>
            </a:solidFill>
            <a:prstDash val="sysDot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29" name="Line 406"/>
          <p:cNvSpPr>
            <a:spLocks noChangeShapeType="1"/>
          </p:cNvSpPr>
          <p:nvPr/>
        </p:nvSpPr>
        <p:spPr bwMode="auto">
          <a:xfrm flipV="1">
            <a:off x="5718175" y="1673225"/>
            <a:ext cx="493713" cy="406400"/>
          </a:xfrm>
          <a:prstGeom prst="line">
            <a:avLst/>
          </a:prstGeom>
          <a:noFill/>
          <a:ln w="28575" cap="rnd">
            <a:solidFill>
              <a:srgbClr val="3366FF"/>
            </a:solidFill>
            <a:prstDash val="sysDot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30" name="Line 407"/>
          <p:cNvSpPr>
            <a:spLocks noChangeShapeType="1"/>
          </p:cNvSpPr>
          <p:nvPr/>
        </p:nvSpPr>
        <p:spPr bwMode="auto">
          <a:xfrm flipH="1" flipV="1">
            <a:off x="6483350" y="1943100"/>
            <a:ext cx="1588" cy="495300"/>
          </a:xfrm>
          <a:prstGeom prst="line">
            <a:avLst/>
          </a:prstGeom>
          <a:noFill/>
          <a:ln w="28575" cap="rnd">
            <a:solidFill>
              <a:srgbClr val="3366FF"/>
            </a:solidFill>
            <a:prstDash val="sysDot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31" name="Line 408"/>
          <p:cNvSpPr>
            <a:spLocks noChangeShapeType="1"/>
          </p:cNvSpPr>
          <p:nvPr/>
        </p:nvSpPr>
        <p:spPr bwMode="auto">
          <a:xfrm flipH="1" flipV="1">
            <a:off x="7562850" y="1989138"/>
            <a:ext cx="179388" cy="539750"/>
          </a:xfrm>
          <a:prstGeom prst="line">
            <a:avLst/>
          </a:prstGeom>
          <a:noFill/>
          <a:ln w="28575" cap="rnd">
            <a:solidFill>
              <a:srgbClr val="3366FF"/>
            </a:solidFill>
            <a:prstDash val="sysDot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32" name="Line 409"/>
          <p:cNvSpPr>
            <a:spLocks noChangeShapeType="1"/>
          </p:cNvSpPr>
          <p:nvPr/>
        </p:nvSpPr>
        <p:spPr bwMode="auto">
          <a:xfrm flipH="1" flipV="1">
            <a:off x="8283575" y="1898650"/>
            <a:ext cx="223838" cy="360363"/>
          </a:xfrm>
          <a:prstGeom prst="line">
            <a:avLst/>
          </a:prstGeom>
          <a:noFill/>
          <a:ln w="28575" cap="rnd">
            <a:solidFill>
              <a:srgbClr val="3366FF"/>
            </a:solidFill>
            <a:prstDash val="sysDot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33" name="Line 410"/>
          <p:cNvSpPr>
            <a:spLocks noChangeShapeType="1"/>
          </p:cNvSpPr>
          <p:nvPr/>
        </p:nvSpPr>
        <p:spPr bwMode="auto">
          <a:xfrm flipH="1" flipV="1">
            <a:off x="8642350" y="1538288"/>
            <a:ext cx="495300" cy="180975"/>
          </a:xfrm>
          <a:prstGeom prst="line">
            <a:avLst/>
          </a:prstGeom>
          <a:noFill/>
          <a:ln w="28575" cap="rnd">
            <a:solidFill>
              <a:srgbClr val="3366FF"/>
            </a:solidFill>
            <a:prstDash val="sysDot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34" name="Text Box 411"/>
          <p:cNvSpPr txBox="1">
            <a:spLocks noChangeArrowheads="1"/>
          </p:cNvSpPr>
          <p:nvPr/>
        </p:nvSpPr>
        <p:spPr bwMode="auto">
          <a:xfrm>
            <a:off x="6527800" y="1268413"/>
            <a:ext cx="1606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66FF"/>
                </a:solidFill>
                <a:ea typeface="メイリオ" pitchFamily="50" charset="-128"/>
                <a:cs typeface="メイリオ" pitchFamily="50" charset="-128"/>
              </a:rPr>
              <a:t>いろんなサービス</a:t>
            </a:r>
          </a:p>
        </p:txBody>
      </p:sp>
      <p:sp>
        <p:nvSpPr>
          <p:cNvPr id="4135" name="Text Box 412"/>
          <p:cNvSpPr txBox="1">
            <a:spLocks noChangeArrowheads="1"/>
          </p:cNvSpPr>
          <p:nvPr/>
        </p:nvSpPr>
        <p:spPr bwMode="auto">
          <a:xfrm>
            <a:off x="8462963" y="2528888"/>
            <a:ext cx="895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solidFill>
                  <a:srgbClr val="0066FF"/>
                </a:solidFill>
                <a:ea typeface="メイリオ" pitchFamily="50" charset="-128"/>
                <a:cs typeface="メイリオ" pitchFamily="50" charset="-128"/>
              </a:rPr>
              <a:t>スマートフォン</a:t>
            </a:r>
          </a:p>
        </p:txBody>
      </p:sp>
      <p:sp>
        <p:nvSpPr>
          <p:cNvPr id="4136" name="Text Box 413"/>
          <p:cNvSpPr txBox="1">
            <a:spLocks noChangeArrowheads="1"/>
          </p:cNvSpPr>
          <p:nvPr/>
        </p:nvSpPr>
        <p:spPr bwMode="auto">
          <a:xfrm>
            <a:off x="8958263" y="2124075"/>
            <a:ext cx="5905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solidFill>
                  <a:srgbClr val="0066FF"/>
                </a:solidFill>
                <a:ea typeface="メイリオ" pitchFamily="50" charset="-128"/>
                <a:cs typeface="メイリオ" pitchFamily="50" charset="-128"/>
              </a:rPr>
              <a:t>ガラケー</a:t>
            </a:r>
          </a:p>
        </p:txBody>
      </p:sp>
      <p:sp>
        <p:nvSpPr>
          <p:cNvPr id="4137" name="Text Box 414"/>
          <p:cNvSpPr txBox="1">
            <a:spLocks noChangeArrowheads="1"/>
          </p:cNvSpPr>
          <p:nvPr/>
        </p:nvSpPr>
        <p:spPr bwMode="auto">
          <a:xfrm>
            <a:off x="7562850" y="2843213"/>
            <a:ext cx="590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solidFill>
                  <a:srgbClr val="0066FF"/>
                </a:solidFill>
                <a:ea typeface="メイリオ" pitchFamily="50" charset="-128"/>
                <a:cs typeface="メイリオ" pitchFamily="50" charset="-128"/>
              </a:rPr>
              <a:t>サーバー</a:t>
            </a:r>
          </a:p>
        </p:txBody>
      </p:sp>
      <p:sp>
        <p:nvSpPr>
          <p:cNvPr id="4138" name="Text Box 415"/>
          <p:cNvSpPr txBox="1">
            <a:spLocks noChangeArrowheads="1"/>
          </p:cNvSpPr>
          <p:nvPr/>
        </p:nvSpPr>
        <p:spPr bwMode="auto">
          <a:xfrm>
            <a:off x="6167438" y="3024188"/>
            <a:ext cx="9350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solidFill>
                  <a:srgbClr val="0066FF"/>
                </a:solidFill>
                <a:ea typeface="メイリオ" pitchFamily="50" charset="-128"/>
                <a:cs typeface="メイリオ" pitchFamily="50" charset="-128"/>
              </a:rPr>
              <a:t>デスクトップ</a:t>
            </a:r>
            <a:r>
              <a:rPr lang="en-US" altLang="ja-JP" sz="800" b="1">
                <a:solidFill>
                  <a:srgbClr val="0066FF"/>
                </a:solidFill>
                <a:ea typeface="メイリオ" pitchFamily="50" charset="-128"/>
                <a:cs typeface="メイリオ" pitchFamily="50" charset="-128"/>
              </a:rPr>
              <a:t>PC</a:t>
            </a:r>
          </a:p>
        </p:txBody>
      </p:sp>
      <p:sp>
        <p:nvSpPr>
          <p:cNvPr id="4139" name="Text Box 416"/>
          <p:cNvSpPr txBox="1">
            <a:spLocks noChangeArrowheads="1"/>
          </p:cNvSpPr>
          <p:nvPr/>
        </p:nvSpPr>
        <p:spPr bwMode="auto">
          <a:xfrm>
            <a:off x="5222875" y="2573338"/>
            <a:ext cx="6302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solidFill>
                  <a:srgbClr val="0066FF"/>
                </a:solidFill>
                <a:ea typeface="メイリオ" pitchFamily="50" charset="-128"/>
                <a:cs typeface="メイリオ" pitchFamily="50" charset="-128"/>
              </a:rPr>
              <a:t>ノート</a:t>
            </a:r>
            <a:r>
              <a:rPr lang="en-US" altLang="ja-JP" sz="800" b="1">
                <a:solidFill>
                  <a:srgbClr val="0066FF"/>
                </a:solidFill>
                <a:ea typeface="メイリオ" pitchFamily="50" charset="-128"/>
                <a:cs typeface="メイリオ" pitchFamily="50" charset="-128"/>
              </a:rPr>
              <a:t>PC</a:t>
            </a:r>
          </a:p>
        </p:txBody>
      </p:sp>
      <p:sp>
        <p:nvSpPr>
          <p:cNvPr id="4140" name="Text Box 417"/>
          <p:cNvSpPr txBox="1">
            <a:spLocks noChangeArrowheads="1"/>
          </p:cNvSpPr>
          <p:nvPr/>
        </p:nvSpPr>
        <p:spPr bwMode="auto">
          <a:xfrm>
            <a:off x="4862513" y="1719263"/>
            <a:ext cx="6921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b="1">
                <a:solidFill>
                  <a:srgbClr val="0066FF"/>
                </a:solidFill>
                <a:ea typeface="メイリオ" pitchFamily="50" charset="-128"/>
                <a:cs typeface="メイリオ" pitchFamily="50" charset="-128"/>
              </a:rPr>
              <a:t>タブレット</a:t>
            </a:r>
          </a:p>
        </p:txBody>
      </p:sp>
      <p:grpSp>
        <p:nvGrpSpPr>
          <p:cNvPr id="4141" name="Group 575"/>
          <p:cNvGrpSpPr>
            <a:grpSpLocks/>
          </p:cNvGrpSpPr>
          <p:nvPr/>
        </p:nvGrpSpPr>
        <p:grpSpPr bwMode="auto">
          <a:xfrm>
            <a:off x="631825" y="3476625"/>
            <a:ext cx="4095750" cy="2624138"/>
            <a:chOff x="398" y="2302"/>
            <a:chExt cx="2405" cy="1541"/>
          </a:xfrm>
        </p:grpSpPr>
        <p:grpSp>
          <p:nvGrpSpPr>
            <p:cNvPr id="4220" name="Group 542"/>
            <p:cNvGrpSpPr>
              <a:grpSpLocks/>
            </p:cNvGrpSpPr>
            <p:nvPr/>
          </p:nvGrpSpPr>
          <p:grpSpPr bwMode="auto">
            <a:xfrm>
              <a:off x="767" y="2358"/>
              <a:ext cx="1531" cy="1379"/>
              <a:chOff x="880" y="714"/>
              <a:chExt cx="3927" cy="2481"/>
            </a:xfrm>
          </p:grpSpPr>
          <p:sp>
            <p:nvSpPr>
              <p:cNvPr id="4283" name="AutoShape 543"/>
              <p:cNvSpPr>
                <a:spLocks noChangeArrowheads="1"/>
              </p:cNvSpPr>
              <p:nvPr/>
            </p:nvSpPr>
            <p:spPr bwMode="auto">
              <a:xfrm>
                <a:off x="880" y="1565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84" name="AutoShape 544"/>
              <p:cNvSpPr>
                <a:spLocks noChangeArrowheads="1"/>
              </p:cNvSpPr>
              <p:nvPr/>
            </p:nvSpPr>
            <p:spPr bwMode="auto">
              <a:xfrm rot="3600000">
                <a:off x="1270" y="948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85" name="AutoShape 545"/>
              <p:cNvSpPr>
                <a:spLocks noChangeArrowheads="1"/>
              </p:cNvSpPr>
              <p:nvPr/>
            </p:nvSpPr>
            <p:spPr bwMode="auto">
              <a:xfrm rot="4500000">
                <a:off x="1950" y="665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86" name="AutoShape 546"/>
              <p:cNvSpPr>
                <a:spLocks noChangeArrowheads="1"/>
              </p:cNvSpPr>
              <p:nvPr/>
            </p:nvSpPr>
            <p:spPr bwMode="auto">
              <a:xfrm rot="5400000">
                <a:off x="2687" y="523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87" name="AutoShape 547"/>
              <p:cNvSpPr>
                <a:spLocks noChangeArrowheads="1"/>
              </p:cNvSpPr>
              <p:nvPr/>
            </p:nvSpPr>
            <p:spPr bwMode="auto">
              <a:xfrm rot="18000000" flipH="1">
                <a:off x="4048" y="948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88" name="AutoShape 548"/>
              <p:cNvSpPr>
                <a:spLocks noChangeArrowheads="1"/>
              </p:cNvSpPr>
              <p:nvPr/>
            </p:nvSpPr>
            <p:spPr bwMode="auto">
              <a:xfrm rot="17100000" flipH="1">
                <a:off x="3396" y="665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89" name="AutoShape 549"/>
              <p:cNvSpPr>
                <a:spLocks noChangeArrowheads="1"/>
              </p:cNvSpPr>
              <p:nvPr/>
            </p:nvSpPr>
            <p:spPr bwMode="auto">
              <a:xfrm flipH="1">
                <a:off x="4424" y="1565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4290" name="Group 550"/>
              <p:cNvGrpSpPr>
                <a:grpSpLocks/>
              </p:cNvGrpSpPr>
              <p:nvPr/>
            </p:nvGrpSpPr>
            <p:grpSpPr bwMode="auto">
              <a:xfrm flipV="1">
                <a:off x="1079" y="2387"/>
                <a:ext cx="3543" cy="808"/>
                <a:chOff x="1192" y="827"/>
                <a:chExt cx="3543" cy="808"/>
              </a:xfrm>
            </p:grpSpPr>
            <p:sp>
              <p:nvSpPr>
                <p:cNvPr id="4291" name="AutoShape 551"/>
                <p:cNvSpPr>
                  <a:spLocks noChangeArrowheads="1"/>
                </p:cNvSpPr>
                <p:nvPr/>
              </p:nvSpPr>
              <p:spPr bwMode="auto">
                <a:xfrm rot="3600000">
                  <a:off x="1383" y="1061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92" name="AutoShape 552"/>
                <p:cNvSpPr>
                  <a:spLocks noChangeArrowheads="1"/>
                </p:cNvSpPr>
                <p:nvPr/>
              </p:nvSpPr>
              <p:spPr bwMode="auto">
                <a:xfrm rot="4500000">
                  <a:off x="2063" y="778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93" name="AutoShape 553"/>
                <p:cNvSpPr>
                  <a:spLocks noChangeArrowheads="1"/>
                </p:cNvSpPr>
                <p:nvPr/>
              </p:nvSpPr>
              <p:spPr bwMode="auto">
                <a:xfrm rot="5400000">
                  <a:off x="2800" y="636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94" name="AutoShape 554"/>
                <p:cNvSpPr>
                  <a:spLocks noChangeArrowheads="1"/>
                </p:cNvSpPr>
                <p:nvPr/>
              </p:nvSpPr>
              <p:spPr bwMode="auto">
                <a:xfrm rot="18000000" flipH="1">
                  <a:off x="4161" y="1061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95" name="AutoShape 555"/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3509" y="778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4221" name="Group 560"/>
            <p:cNvGrpSpPr>
              <a:grpSpLocks/>
            </p:cNvGrpSpPr>
            <p:nvPr/>
          </p:nvGrpSpPr>
          <p:grpSpPr bwMode="auto">
            <a:xfrm>
              <a:off x="398" y="2869"/>
              <a:ext cx="214" cy="397"/>
              <a:chOff x="313" y="2908"/>
              <a:chExt cx="185" cy="404"/>
            </a:xfrm>
          </p:grpSpPr>
          <p:sp>
            <p:nvSpPr>
              <p:cNvPr id="4281" name="Rectangle 434"/>
              <p:cNvSpPr>
                <a:spLocks noChangeArrowheads="1"/>
              </p:cNvSpPr>
              <p:nvPr/>
            </p:nvSpPr>
            <p:spPr bwMode="auto">
              <a:xfrm>
                <a:off x="313" y="2908"/>
                <a:ext cx="185" cy="40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82" name="Rectangle 455"/>
              <p:cNvSpPr>
                <a:spLocks noChangeArrowheads="1"/>
              </p:cNvSpPr>
              <p:nvPr/>
            </p:nvSpPr>
            <p:spPr bwMode="auto">
              <a:xfrm>
                <a:off x="363" y="3261"/>
                <a:ext cx="85" cy="51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222" name="Group 563"/>
            <p:cNvGrpSpPr>
              <a:grpSpLocks/>
            </p:cNvGrpSpPr>
            <p:nvPr/>
          </p:nvGrpSpPr>
          <p:grpSpPr bwMode="auto">
            <a:xfrm>
              <a:off x="682" y="2302"/>
              <a:ext cx="278" cy="279"/>
              <a:chOff x="768" y="2302"/>
              <a:chExt cx="278" cy="279"/>
            </a:xfrm>
          </p:grpSpPr>
          <p:sp>
            <p:nvSpPr>
              <p:cNvPr id="4279" name="AutoShape 457"/>
              <p:cNvSpPr>
                <a:spLocks noChangeArrowheads="1"/>
              </p:cNvSpPr>
              <p:nvPr/>
            </p:nvSpPr>
            <p:spPr bwMode="auto">
              <a:xfrm>
                <a:off x="768" y="2302"/>
                <a:ext cx="278" cy="278"/>
              </a:xfrm>
              <a:prstGeom prst="upArrow">
                <a:avLst>
                  <a:gd name="adj1" fmla="val 66750"/>
                  <a:gd name="adj2" fmla="val 4772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80" name="Rectangle 458"/>
              <p:cNvSpPr>
                <a:spLocks noChangeArrowheads="1"/>
              </p:cNvSpPr>
              <p:nvPr/>
            </p:nvSpPr>
            <p:spPr bwMode="auto">
              <a:xfrm>
                <a:off x="867" y="2501"/>
                <a:ext cx="80" cy="80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223" name="Group 559"/>
            <p:cNvGrpSpPr>
              <a:grpSpLocks/>
            </p:cNvGrpSpPr>
            <p:nvPr/>
          </p:nvGrpSpPr>
          <p:grpSpPr bwMode="auto">
            <a:xfrm>
              <a:off x="654" y="3549"/>
              <a:ext cx="454" cy="278"/>
              <a:chOff x="642" y="3590"/>
              <a:chExt cx="454" cy="278"/>
            </a:xfrm>
          </p:grpSpPr>
          <p:sp>
            <p:nvSpPr>
              <p:cNvPr id="4270" name="Rectangle 460"/>
              <p:cNvSpPr>
                <a:spLocks noChangeArrowheads="1"/>
              </p:cNvSpPr>
              <p:nvPr/>
            </p:nvSpPr>
            <p:spPr bwMode="auto">
              <a:xfrm>
                <a:off x="642" y="3641"/>
                <a:ext cx="454" cy="100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71" name="Rectangle 461"/>
              <p:cNvSpPr>
                <a:spLocks noChangeArrowheads="1"/>
              </p:cNvSpPr>
              <p:nvPr/>
            </p:nvSpPr>
            <p:spPr bwMode="auto">
              <a:xfrm>
                <a:off x="667" y="3741"/>
                <a:ext cx="404" cy="127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4272" name="Group 462"/>
              <p:cNvGrpSpPr>
                <a:grpSpLocks/>
              </p:cNvGrpSpPr>
              <p:nvPr/>
            </p:nvGrpSpPr>
            <p:grpSpPr bwMode="auto">
              <a:xfrm rot="-900000">
                <a:off x="667" y="3590"/>
                <a:ext cx="154" cy="127"/>
                <a:chOff x="1561" y="3889"/>
                <a:chExt cx="173" cy="142"/>
              </a:xfrm>
            </p:grpSpPr>
            <p:sp>
              <p:nvSpPr>
                <p:cNvPr id="4277" name="AutoShape 463"/>
                <p:cNvSpPr>
                  <a:spLocks noChangeArrowheads="1"/>
                </p:cNvSpPr>
                <p:nvPr/>
              </p:nvSpPr>
              <p:spPr bwMode="auto">
                <a:xfrm rot="15300000" flipV="1">
                  <a:off x="1634" y="3904"/>
                  <a:ext cx="85" cy="11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1 h 21600"/>
                    <a:gd name="T4" fmla="*/ 0 w 21600"/>
                    <a:gd name="T5" fmla="*/ 0 h 21600"/>
                    <a:gd name="T6" fmla="*/ 0 w 21600"/>
                    <a:gd name="T7" fmla="*/ 1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208" y="16737"/>
                      </a:moveTo>
                      <a:cubicBezTo>
                        <a:pt x="4370" y="15316"/>
                        <a:pt x="3294" y="13123"/>
                        <a:pt x="3294" y="10800"/>
                      </a:cubicBezTo>
                      <a:cubicBezTo>
                        <a:pt x="3294" y="6654"/>
                        <a:pt x="6654" y="3294"/>
                        <a:pt x="10800" y="3294"/>
                      </a:cubicBezTo>
                      <a:cubicBezTo>
                        <a:pt x="14945" y="3294"/>
                        <a:pt x="18306" y="6654"/>
                        <a:pt x="18306" y="10800"/>
                      </a:cubicBezTo>
                      <a:cubicBezTo>
                        <a:pt x="18306" y="13123"/>
                        <a:pt x="17229" y="15316"/>
                        <a:pt x="15391" y="16737"/>
                      </a:cubicBezTo>
                      <a:lnTo>
                        <a:pt x="17406" y="19343"/>
                      </a:lnTo>
                      <a:cubicBezTo>
                        <a:pt x="20051" y="17298"/>
                        <a:pt x="21600" y="14143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143"/>
                        <a:pt x="1548" y="17298"/>
                        <a:pt x="4193" y="19343"/>
                      </a:cubicBezTo>
                      <a:lnTo>
                        <a:pt x="6208" y="1673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78" name="AutoShape 464"/>
                <p:cNvSpPr>
                  <a:spLocks noChangeArrowheads="1"/>
                </p:cNvSpPr>
                <p:nvPr/>
              </p:nvSpPr>
              <p:spPr bwMode="auto">
                <a:xfrm>
                  <a:off x="1561" y="3889"/>
                  <a:ext cx="113" cy="142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4273" name="Rectangle 465"/>
              <p:cNvSpPr>
                <a:spLocks noChangeArrowheads="1"/>
              </p:cNvSpPr>
              <p:nvPr/>
            </p:nvSpPr>
            <p:spPr bwMode="auto">
              <a:xfrm>
                <a:off x="793" y="3767"/>
                <a:ext cx="152" cy="1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74" name="Rectangle 466"/>
              <p:cNvSpPr>
                <a:spLocks noChangeArrowheads="1"/>
              </p:cNvSpPr>
              <p:nvPr/>
            </p:nvSpPr>
            <p:spPr bwMode="auto">
              <a:xfrm>
                <a:off x="693" y="3767"/>
                <a:ext cx="75" cy="5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75" name="Rectangle 467"/>
              <p:cNvSpPr>
                <a:spLocks noChangeArrowheads="1"/>
              </p:cNvSpPr>
              <p:nvPr/>
            </p:nvSpPr>
            <p:spPr bwMode="auto">
              <a:xfrm>
                <a:off x="970" y="3767"/>
                <a:ext cx="76" cy="5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76" name="WordArt 468"/>
              <p:cNvSpPr>
                <a:spLocks noChangeArrowheads="1" noChangeShapeType="1" noTextEdit="1"/>
              </p:cNvSpPr>
              <p:nvPr/>
            </p:nvSpPr>
            <p:spPr bwMode="auto">
              <a:xfrm>
                <a:off x="844" y="3663"/>
                <a:ext cx="19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chemeClr val="accent1"/>
                    </a:solidFill>
                    <a:latin typeface="Arial Black"/>
                  </a:rPr>
                  <a:t>Cafe</a:t>
                </a:r>
                <a:endParaRPr lang="ja-JP" altLang="en-US" sz="3600" kern="10">
                  <a:solidFill>
                    <a:schemeClr val="accent1"/>
                  </a:solidFill>
                  <a:latin typeface="Arial Black"/>
                </a:endParaRPr>
              </a:p>
            </p:txBody>
          </p:sp>
        </p:grpSp>
        <p:grpSp>
          <p:nvGrpSpPr>
            <p:cNvPr id="4224" name="Group 557"/>
            <p:cNvGrpSpPr>
              <a:grpSpLocks/>
            </p:cNvGrpSpPr>
            <p:nvPr/>
          </p:nvGrpSpPr>
          <p:grpSpPr bwMode="auto">
            <a:xfrm>
              <a:off x="2496" y="2869"/>
              <a:ext cx="307" cy="379"/>
              <a:chOff x="2586" y="2908"/>
              <a:chExt cx="307" cy="379"/>
            </a:xfrm>
          </p:grpSpPr>
          <p:sp>
            <p:nvSpPr>
              <p:cNvPr id="4261" name="Rectangle 470"/>
              <p:cNvSpPr>
                <a:spLocks noChangeArrowheads="1"/>
              </p:cNvSpPr>
              <p:nvPr/>
            </p:nvSpPr>
            <p:spPr bwMode="auto">
              <a:xfrm>
                <a:off x="2604" y="2908"/>
                <a:ext cx="271" cy="379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62" name="Rectangle 471"/>
              <p:cNvSpPr>
                <a:spLocks noChangeArrowheads="1"/>
              </p:cNvSpPr>
              <p:nvPr/>
            </p:nvSpPr>
            <p:spPr bwMode="auto">
              <a:xfrm>
                <a:off x="2622" y="2962"/>
                <a:ext cx="54" cy="2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63" name="Rectangle 472"/>
              <p:cNvSpPr>
                <a:spLocks noChangeArrowheads="1"/>
              </p:cNvSpPr>
              <p:nvPr/>
            </p:nvSpPr>
            <p:spPr bwMode="auto">
              <a:xfrm>
                <a:off x="2712" y="2962"/>
                <a:ext cx="54" cy="2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64" name="Rectangle 473"/>
              <p:cNvSpPr>
                <a:spLocks noChangeArrowheads="1"/>
              </p:cNvSpPr>
              <p:nvPr/>
            </p:nvSpPr>
            <p:spPr bwMode="auto">
              <a:xfrm>
                <a:off x="2803" y="2962"/>
                <a:ext cx="54" cy="2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65" name="Rectangle 474"/>
              <p:cNvSpPr>
                <a:spLocks noChangeArrowheads="1"/>
              </p:cNvSpPr>
              <p:nvPr/>
            </p:nvSpPr>
            <p:spPr bwMode="auto">
              <a:xfrm>
                <a:off x="2586" y="3232"/>
                <a:ext cx="307" cy="37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66" name="Rectangle 475"/>
              <p:cNvSpPr>
                <a:spLocks noChangeArrowheads="1"/>
              </p:cNvSpPr>
              <p:nvPr/>
            </p:nvSpPr>
            <p:spPr bwMode="auto">
              <a:xfrm>
                <a:off x="2586" y="3160"/>
                <a:ext cx="307" cy="37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67" name="Rectangle 476"/>
              <p:cNvSpPr>
                <a:spLocks noChangeArrowheads="1"/>
              </p:cNvSpPr>
              <p:nvPr/>
            </p:nvSpPr>
            <p:spPr bwMode="auto">
              <a:xfrm>
                <a:off x="2586" y="3089"/>
                <a:ext cx="307" cy="3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68" name="Rectangle 477"/>
              <p:cNvSpPr>
                <a:spLocks noChangeArrowheads="1"/>
              </p:cNvSpPr>
              <p:nvPr/>
            </p:nvSpPr>
            <p:spPr bwMode="auto">
              <a:xfrm>
                <a:off x="2586" y="3016"/>
                <a:ext cx="307" cy="3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69" name="Rectangle 478"/>
              <p:cNvSpPr>
                <a:spLocks noChangeArrowheads="1"/>
              </p:cNvSpPr>
              <p:nvPr/>
            </p:nvSpPr>
            <p:spPr bwMode="auto">
              <a:xfrm>
                <a:off x="2586" y="2944"/>
                <a:ext cx="307" cy="3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225" name="Group 561"/>
            <p:cNvGrpSpPr>
              <a:grpSpLocks/>
            </p:cNvGrpSpPr>
            <p:nvPr/>
          </p:nvGrpSpPr>
          <p:grpSpPr bwMode="auto">
            <a:xfrm>
              <a:off x="2156" y="2415"/>
              <a:ext cx="383" cy="190"/>
              <a:chOff x="2056" y="2378"/>
              <a:chExt cx="455" cy="227"/>
            </a:xfrm>
          </p:grpSpPr>
          <p:sp>
            <p:nvSpPr>
              <p:cNvPr id="4254" name="Oval 480"/>
              <p:cNvSpPr>
                <a:spLocks noChangeArrowheads="1"/>
              </p:cNvSpPr>
              <p:nvPr/>
            </p:nvSpPr>
            <p:spPr bwMode="auto">
              <a:xfrm>
                <a:off x="2107" y="2529"/>
                <a:ext cx="75" cy="7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55" name="Oval 481"/>
              <p:cNvSpPr>
                <a:spLocks noChangeArrowheads="1"/>
              </p:cNvSpPr>
              <p:nvPr/>
            </p:nvSpPr>
            <p:spPr bwMode="auto">
              <a:xfrm>
                <a:off x="2385" y="2529"/>
                <a:ext cx="75" cy="7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56" name="Rectangle 482"/>
              <p:cNvSpPr>
                <a:spLocks noChangeArrowheads="1"/>
              </p:cNvSpPr>
              <p:nvPr/>
            </p:nvSpPr>
            <p:spPr bwMode="auto">
              <a:xfrm>
                <a:off x="2056" y="2479"/>
                <a:ext cx="455" cy="7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57" name="AutoShape 483"/>
              <p:cNvSpPr>
                <a:spLocks noChangeArrowheads="1"/>
              </p:cNvSpPr>
              <p:nvPr/>
            </p:nvSpPr>
            <p:spPr bwMode="auto">
              <a:xfrm flipV="1">
                <a:off x="2107" y="2378"/>
                <a:ext cx="353" cy="126"/>
              </a:xfrm>
              <a:custGeom>
                <a:avLst/>
                <a:gdLst>
                  <a:gd name="T0" fmla="*/ 5 w 21600"/>
                  <a:gd name="T1" fmla="*/ 0 h 21600"/>
                  <a:gd name="T2" fmla="*/ 3 w 21600"/>
                  <a:gd name="T3" fmla="*/ 1 h 21600"/>
                  <a:gd name="T4" fmla="*/ 0 w 21600"/>
                  <a:gd name="T5" fmla="*/ 0 h 21600"/>
                  <a:gd name="T6" fmla="*/ 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937 w 21600"/>
                  <a:gd name="T13" fmla="*/ 2914 h 21600"/>
                  <a:gd name="T14" fmla="*/ 18663 w 21600"/>
                  <a:gd name="T15" fmla="*/ 186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285" y="21600"/>
                    </a:lnTo>
                    <a:lnTo>
                      <a:pt x="1931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4258" name="AutoShape 484"/>
              <p:cNvSpPr>
                <a:spLocks noChangeArrowheads="1"/>
              </p:cNvSpPr>
              <p:nvPr/>
            </p:nvSpPr>
            <p:spPr bwMode="auto">
              <a:xfrm flipV="1">
                <a:off x="2309" y="2403"/>
                <a:ext cx="126" cy="76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71 w 21600"/>
                  <a:gd name="T13" fmla="*/ 3695 h 21600"/>
                  <a:gd name="T14" fmla="*/ 17829 w 21600"/>
                  <a:gd name="T15" fmla="*/ 1790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954" y="21600"/>
                    </a:lnTo>
                    <a:lnTo>
                      <a:pt x="1764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59" name="AutoShape 485"/>
              <p:cNvSpPr>
                <a:spLocks noChangeArrowheads="1"/>
              </p:cNvSpPr>
              <p:nvPr/>
            </p:nvSpPr>
            <p:spPr bwMode="auto">
              <a:xfrm flipV="1">
                <a:off x="2132" y="2403"/>
                <a:ext cx="126" cy="76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71 w 21600"/>
                  <a:gd name="T13" fmla="*/ 3695 h 21600"/>
                  <a:gd name="T14" fmla="*/ 17829 w 21600"/>
                  <a:gd name="T15" fmla="*/ 1790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954" y="21600"/>
                    </a:lnTo>
                    <a:lnTo>
                      <a:pt x="1764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60" name="AutoShape 486"/>
              <p:cNvSpPr>
                <a:spLocks noChangeArrowheads="1"/>
              </p:cNvSpPr>
              <p:nvPr/>
            </p:nvSpPr>
            <p:spPr bwMode="auto">
              <a:xfrm rot="10800000" flipV="1">
                <a:off x="2247" y="2403"/>
                <a:ext cx="75" cy="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184 w 21600"/>
                  <a:gd name="T13" fmla="*/ 5116 h 21600"/>
                  <a:gd name="T14" fmla="*/ 16416 w 21600"/>
                  <a:gd name="T15" fmla="*/ 1648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6861" y="21600"/>
                    </a:lnTo>
                    <a:lnTo>
                      <a:pt x="1473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226" name="Group 562"/>
            <p:cNvGrpSpPr>
              <a:grpSpLocks/>
            </p:cNvGrpSpPr>
            <p:nvPr/>
          </p:nvGrpSpPr>
          <p:grpSpPr bwMode="auto">
            <a:xfrm>
              <a:off x="2270" y="3464"/>
              <a:ext cx="137" cy="379"/>
              <a:chOff x="2285" y="3489"/>
              <a:chExt cx="137" cy="379"/>
            </a:xfrm>
          </p:grpSpPr>
          <p:sp>
            <p:nvSpPr>
              <p:cNvPr id="4243" name="Oval 488"/>
              <p:cNvSpPr>
                <a:spLocks noChangeArrowheads="1"/>
              </p:cNvSpPr>
              <p:nvPr/>
            </p:nvSpPr>
            <p:spPr bwMode="auto">
              <a:xfrm>
                <a:off x="2300" y="3489"/>
                <a:ext cx="90" cy="9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44" name="AutoShape 489"/>
              <p:cNvSpPr>
                <a:spLocks noChangeArrowheads="1"/>
              </p:cNvSpPr>
              <p:nvPr/>
            </p:nvSpPr>
            <p:spPr bwMode="auto">
              <a:xfrm>
                <a:off x="2285" y="3573"/>
                <a:ext cx="83" cy="169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4245" name="Group 490"/>
              <p:cNvGrpSpPr>
                <a:grpSpLocks/>
              </p:cNvGrpSpPr>
              <p:nvPr/>
            </p:nvGrpSpPr>
            <p:grpSpPr bwMode="auto">
              <a:xfrm rot="1800000">
                <a:off x="2394" y="3572"/>
                <a:ext cx="28" cy="56"/>
                <a:chOff x="2128" y="2614"/>
                <a:chExt cx="56" cy="141"/>
              </a:xfrm>
            </p:grpSpPr>
            <p:sp>
              <p:nvSpPr>
                <p:cNvPr id="4252" name="Rectangle 491"/>
                <p:cNvSpPr>
                  <a:spLocks noChangeArrowheads="1"/>
                </p:cNvSpPr>
                <p:nvPr/>
              </p:nvSpPr>
              <p:spPr bwMode="auto">
                <a:xfrm>
                  <a:off x="2128" y="2614"/>
                  <a:ext cx="56" cy="141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53" name="Rectangle 492"/>
                <p:cNvSpPr>
                  <a:spLocks noChangeArrowheads="1"/>
                </p:cNvSpPr>
                <p:nvPr/>
              </p:nvSpPr>
              <p:spPr bwMode="auto">
                <a:xfrm>
                  <a:off x="2135" y="2628"/>
                  <a:ext cx="39" cy="110"/>
                </a:xfrm>
                <a:prstGeom prst="rect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4246" name="AutoShape 493"/>
              <p:cNvSpPr>
                <a:spLocks noChangeArrowheads="1"/>
              </p:cNvSpPr>
              <p:nvPr/>
            </p:nvSpPr>
            <p:spPr bwMode="auto">
              <a:xfrm rot="-900000">
                <a:off x="2313" y="3629"/>
                <a:ext cx="99" cy="2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47" name="AutoShape 494"/>
              <p:cNvSpPr>
                <a:spLocks noChangeArrowheads="1"/>
              </p:cNvSpPr>
              <p:nvPr/>
            </p:nvSpPr>
            <p:spPr bwMode="auto">
              <a:xfrm rot="6300000">
                <a:off x="2279" y="3720"/>
                <a:ext cx="112" cy="4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48" name="AutoShape 495"/>
              <p:cNvSpPr>
                <a:spLocks noChangeArrowheads="1"/>
              </p:cNvSpPr>
              <p:nvPr/>
            </p:nvSpPr>
            <p:spPr bwMode="auto">
              <a:xfrm rot="7200000">
                <a:off x="2250" y="3791"/>
                <a:ext cx="112" cy="4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4249" name="Group 496"/>
              <p:cNvGrpSpPr>
                <a:grpSpLocks/>
              </p:cNvGrpSpPr>
              <p:nvPr/>
            </p:nvGrpSpPr>
            <p:grpSpPr bwMode="auto">
              <a:xfrm rot="-2700000">
                <a:off x="2313" y="3686"/>
                <a:ext cx="71" cy="182"/>
                <a:chOff x="1787" y="2897"/>
                <a:chExt cx="142" cy="368"/>
              </a:xfrm>
            </p:grpSpPr>
            <p:sp>
              <p:nvSpPr>
                <p:cNvPr id="4250" name="AutoShape 497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51" name="AutoShape 498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sp>
          <p:nvSpPr>
            <p:cNvPr id="4227" name="Line 535"/>
            <p:cNvSpPr>
              <a:spLocks noChangeShapeType="1"/>
            </p:cNvSpPr>
            <p:nvPr/>
          </p:nvSpPr>
          <p:spPr bwMode="auto">
            <a:xfrm flipV="1">
              <a:off x="944" y="3363"/>
              <a:ext cx="127" cy="202"/>
            </a:xfrm>
            <a:prstGeom prst="line">
              <a:avLst/>
            </a:prstGeom>
            <a:noFill/>
            <a:ln w="28575" cap="rnd">
              <a:solidFill>
                <a:srgbClr val="3366FF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28" name="Line 536"/>
            <p:cNvSpPr>
              <a:spLocks noChangeShapeType="1"/>
            </p:cNvSpPr>
            <p:nvPr/>
          </p:nvSpPr>
          <p:spPr bwMode="auto">
            <a:xfrm>
              <a:off x="626" y="3057"/>
              <a:ext cx="283" cy="0"/>
            </a:xfrm>
            <a:prstGeom prst="line">
              <a:avLst/>
            </a:prstGeom>
            <a:noFill/>
            <a:ln w="28575" cap="rnd">
              <a:solidFill>
                <a:srgbClr val="3366FF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29" name="Line 538"/>
            <p:cNvSpPr>
              <a:spLocks noChangeShapeType="1"/>
            </p:cNvSpPr>
            <p:nvPr/>
          </p:nvSpPr>
          <p:spPr bwMode="auto">
            <a:xfrm flipH="1" flipV="1">
              <a:off x="2099" y="3351"/>
              <a:ext cx="159" cy="214"/>
            </a:xfrm>
            <a:prstGeom prst="line">
              <a:avLst/>
            </a:prstGeom>
            <a:noFill/>
            <a:ln w="28575" cap="rnd">
              <a:solidFill>
                <a:srgbClr val="3366FF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30" name="Line 539"/>
            <p:cNvSpPr>
              <a:spLocks noChangeShapeType="1"/>
            </p:cNvSpPr>
            <p:nvPr/>
          </p:nvSpPr>
          <p:spPr bwMode="auto">
            <a:xfrm>
              <a:off x="937" y="2557"/>
              <a:ext cx="127" cy="230"/>
            </a:xfrm>
            <a:prstGeom prst="line">
              <a:avLst/>
            </a:prstGeom>
            <a:noFill/>
            <a:ln w="28575" cap="rnd">
              <a:solidFill>
                <a:srgbClr val="3366FF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31" name="Line 556"/>
            <p:cNvSpPr>
              <a:spLocks noChangeShapeType="1"/>
            </p:cNvSpPr>
            <p:nvPr/>
          </p:nvSpPr>
          <p:spPr bwMode="auto">
            <a:xfrm flipH="1">
              <a:off x="2071" y="2614"/>
              <a:ext cx="227" cy="141"/>
            </a:xfrm>
            <a:prstGeom prst="line">
              <a:avLst/>
            </a:prstGeom>
            <a:noFill/>
            <a:ln w="28575" cap="rnd">
              <a:solidFill>
                <a:srgbClr val="3366FF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32" name="Line 558"/>
            <p:cNvSpPr>
              <a:spLocks noChangeShapeType="1"/>
            </p:cNvSpPr>
            <p:nvPr/>
          </p:nvSpPr>
          <p:spPr bwMode="auto">
            <a:xfrm flipH="1" flipV="1">
              <a:off x="2156" y="3067"/>
              <a:ext cx="312" cy="0"/>
            </a:xfrm>
            <a:prstGeom prst="line">
              <a:avLst/>
            </a:prstGeom>
            <a:noFill/>
            <a:ln w="28575" cap="rnd">
              <a:solidFill>
                <a:srgbClr val="3366FF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33" name="AutoShape 564"/>
            <p:cNvSpPr>
              <a:spLocks noChangeArrowheads="1"/>
            </p:cNvSpPr>
            <p:nvPr/>
          </p:nvSpPr>
          <p:spPr bwMode="auto">
            <a:xfrm>
              <a:off x="994" y="3039"/>
              <a:ext cx="147" cy="165"/>
            </a:xfrm>
            <a:prstGeom prst="foldedCorner">
              <a:avLst>
                <a:gd name="adj" fmla="val 30741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4234" name="Group 565"/>
            <p:cNvGrpSpPr>
              <a:grpSpLocks/>
            </p:cNvGrpSpPr>
            <p:nvPr/>
          </p:nvGrpSpPr>
          <p:grpSpPr bwMode="auto">
            <a:xfrm>
              <a:off x="1362" y="2614"/>
              <a:ext cx="312" cy="165"/>
              <a:chOff x="1362" y="629"/>
              <a:chExt cx="624" cy="312"/>
            </a:xfrm>
          </p:grpSpPr>
          <p:sp>
            <p:nvSpPr>
              <p:cNvPr id="4241" name="AutoShape 566"/>
              <p:cNvSpPr>
                <a:spLocks noChangeArrowheads="1"/>
              </p:cNvSpPr>
              <p:nvPr/>
            </p:nvSpPr>
            <p:spPr bwMode="auto">
              <a:xfrm>
                <a:off x="1362" y="629"/>
                <a:ext cx="312" cy="312"/>
              </a:xfrm>
              <a:prstGeom prst="smileyFace">
                <a:avLst>
                  <a:gd name="adj" fmla="val 4653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42" name="AutoShape 567"/>
              <p:cNvSpPr>
                <a:spLocks noChangeArrowheads="1"/>
              </p:cNvSpPr>
              <p:nvPr/>
            </p:nvSpPr>
            <p:spPr bwMode="auto">
              <a:xfrm>
                <a:off x="1674" y="629"/>
                <a:ext cx="312" cy="312"/>
              </a:xfrm>
              <a:prstGeom prst="smileyFace">
                <a:avLst>
                  <a:gd name="adj" fmla="val 4653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4235" name="AutoShape 568"/>
            <p:cNvSpPr>
              <a:spLocks noChangeArrowheads="1"/>
            </p:cNvSpPr>
            <p:nvPr/>
          </p:nvSpPr>
          <p:spPr bwMode="auto">
            <a:xfrm>
              <a:off x="1870" y="3031"/>
              <a:ext cx="229" cy="149"/>
            </a:xfrm>
            <a:prstGeom prst="flowChartMultidocumen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236" name="AutoShape 569"/>
            <p:cNvSpPr>
              <a:spLocks noChangeArrowheads="1"/>
            </p:cNvSpPr>
            <p:nvPr/>
          </p:nvSpPr>
          <p:spPr bwMode="auto">
            <a:xfrm>
              <a:off x="1136" y="3237"/>
              <a:ext cx="198" cy="146"/>
            </a:xfrm>
            <a:prstGeom prst="can">
              <a:avLst>
                <a:gd name="adj" fmla="val 45454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237" name="AutoShape 570"/>
            <p:cNvSpPr>
              <a:spLocks noChangeArrowheads="1"/>
            </p:cNvSpPr>
            <p:nvPr/>
          </p:nvSpPr>
          <p:spPr bwMode="auto">
            <a:xfrm>
              <a:off x="1731" y="3266"/>
              <a:ext cx="213" cy="188"/>
            </a:xfrm>
            <a:prstGeom prst="horizontalScroll">
              <a:avLst>
                <a:gd name="adj" fmla="val 125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238" name="AutoShape 572"/>
            <p:cNvSpPr>
              <a:spLocks noChangeArrowheads="1"/>
            </p:cNvSpPr>
            <p:nvPr/>
          </p:nvSpPr>
          <p:spPr bwMode="auto">
            <a:xfrm>
              <a:off x="1136" y="2784"/>
              <a:ext cx="141" cy="170"/>
            </a:xfrm>
            <a:prstGeom prst="cube">
              <a:avLst>
                <a:gd name="adj" fmla="val 13333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239" name="AutoShape 573"/>
            <p:cNvSpPr>
              <a:spLocks noChangeArrowheads="1"/>
            </p:cNvSpPr>
            <p:nvPr/>
          </p:nvSpPr>
          <p:spPr bwMode="auto">
            <a:xfrm>
              <a:off x="1419" y="3351"/>
              <a:ext cx="170" cy="170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240" name="AutoShape 574"/>
            <p:cNvSpPr>
              <a:spLocks noChangeArrowheads="1"/>
            </p:cNvSpPr>
            <p:nvPr/>
          </p:nvSpPr>
          <p:spPr bwMode="auto">
            <a:xfrm>
              <a:off x="1731" y="2784"/>
              <a:ext cx="255" cy="142"/>
            </a:xfrm>
            <a:prstGeom prst="wedgeEllipseCallout">
              <a:avLst>
                <a:gd name="adj1" fmla="val -43750"/>
                <a:gd name="adj2" fmla="val 7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ja-JP" sz="1800"/>
            </a:p>
          </p:txBody>
        </p:sp>
      </p:grpSp>
      <p:grpSp>
        <p:nvGrpSpPr>
          <p:cNvPr id="4142" name="Group 576"/>
          <p:cNvGrpSpPr>
            <a:grpSpLocks/>
          </p:cNvGrpSpPr>
          <p:nvPr/>
        </p:nvGrpSpPr>
        <p:grpSpPr bwMode="auto">
          <a:xfrm>
            <a:off x="5222875" y="3473450"/>
            <a:ext cx="4095750" cy="2624138"/>
            <a:chOff x="398" y="2302"/>
            <a:chExt cx="2405" cy="1541"/>
          </a:xfrm>
        </p:grpSpPr>
        <p:grpSp>
          <p:nvGrpSpPr>
            <p:cNvPr id="4144" name="Group 577"/>
            <p:cNvGrpSpPr>
              <a:grpSpLocks/>
            </p:cNvGrpSpPr>
            <p:nvPr/>
          </p:nvGrpSpPr>
          <p:grpSpPr bwMode="auto">
            <a:xfrm>
              <a:off x="767" y="2358"/>
              <a:ext cx="1531" cy="1379"/>
              <a:chOff x="880" y="714"/>
              <a:chExt cx="3927" cy="2481"/>
            </a:xfrm>
          </p:grpSpPr>
          <p:sp>
            <p:nvSpPr>
              <p:cNvPr id="4207" name="AutoShape 578"/>
              <p:cNvSpPr>
                <a:spLocks noChangeArrowheads="1"/>
              </p:cNvSpPr>
              <p:nvPr/>
            </p:nvSpPr>
            <p:spPr bwMode="auto">
              <a:xfrm>
                <a:off x="880" y="1565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08" name="AutoShape 579"/>
              <p:cNvSpPr>
                <a:spLocks noChangeArrowheads="1"/>
              </p:cNvSpPr>
              <p:nvPr/>
            </p:nvSpPr>
            <p:spPr bwMode="auto">
              <a:xfrm rot="3600000">
                <a:off x="1270" y="948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09" name="AutoShape 580"/>
              <p:cNvSpPr>
                <a:spLocks noChangeArrowheads="1"/>
              </p:cNvSpPr>
              <p:nvPr/>
            </p:nvSpPr>
            <p:spPr bwMode="auto">
              <a:xfrm rot="4500000">
                <a:off x="1950" y="665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10" name="AutoShape 581"/>
              <p:cNvSpPr>
                <a:spLocks noChangeArrowheads="1"/>
              </p:cNvSpPr>
              <p:nvPr/>
            </p:nvSpPr>
            <p:spPr bwMode="auto">
              <a:xfrm rot="5400000">
                <a:off x="2687" y="523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11" name="AutoShape 582"/>
              <p:cNvSpPr>
                <a:spLocks noChangeArrowheads="1"/>
              </p:cNvSpPr>
              <p:nvPr/>
            </p:nvSpPr>
            <p:spPr bwMode="auto">
              <a:xfrm rot="18000000" flipH="1">
                <a:off x="4048" y="948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12" name="AutoShape 583"/>
              <p:cNvSpPr>
                <a:spLocks noChangeArrowheads="1"/>
              </p:cNvSpPr>
              <p:nvPr/>
            </p:nvSpPr>
            <p:spPr bwMode="auto">
              <a:xfrm rot="17100000" flipH="1">
                <a:off x="3396" y="665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13" name="AutoShape 584"/>
              <p:cNvSpPr>
                <a:spLocks noChangeArrowheads="1"/>
              </p:cNvSpPr>
              <p:nvPr/>
            </p:nvSpPr>
            <p:spPr bwMode="auto">
              <a:xfrm flipH="1">
                <a:off x="4424" y="1565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4214" name="Group 585"/>
              <p:cNvGrpSpPr>
                <a:grpSpLocks/>
              </p:cNvGrpSpPr>
              <p:nvPr/>
            </p:nvGrpSpPr>
            <p:grpSpPr bwMode="auto">
              <a:xfrm flipV="1">
                <a:off x="1079" y="2387"/>
                <a:ext cx="3543" cy="808"/>
                <a:chOff x="1192" y="827"/>
                <a:chExt cx="3543" cy="808"/>
              </a:xfrm>
            </p:grpSpPr>
            <p:sp>
              <p:nvSpPr>
                <p:cNvPr id="4215" name="AutoShape 586"/>
                <p:cNvSpPr>
                  <a:spLocks noChangeArrowheads="1"/>
                </p:cNvSpPr>
                <p:nvPr/>
              </p:nvSpPr>
              <p:spPr bwMode="auto">
                <a:xfrm rot="3600000">
                  <a:off x="1383" y="1061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16" name="AutoShape 587"/>
                <p:cNvSpPr>
                  <a:spLocks noChangeArrowheads="1"/>
                </p:cNvSpPr>
                <p:nvPr/>
              </p:nvSpPr>
              <p:spPr bwMode="auto">
                <a:xfrm rot="4500000">
                  <a:off x="2063" y="778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17" name="AutoShape 588"/>
                <p:cNvSpPr>
                  <a:spLocks noChangeArrowheads="1"/>
                </p:cNvSpPr>
                <p:nvPr/>
              </p:nvSpPr>
              <p:spPr bwMode="auto">
                <a:xfrm rot="5400000">
                  <a:off x="2800" y="636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18" name="AutoShape 589"/>
                <p:cNvSpPr>
                  <a:spLocks noChangeArrowheads="1"/>
                </p:cNvSpPr>
                <p:nvPr/>
              </p:nvSpPr>
              <p:spPr bwMode="auto">
                <a:xfrm rot="18000000" flipH="1">
                  <a:off x="4161" y="1061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19" name="AutoShape 590"/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3509" y="778"/>
                  <a:ext cx="383" cy="765"/>
                </a:xfrm>
                <a:prstGeom prst="moon">
                  <a:avLst>
                    <a:gd name="adj" fmla="val 11486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4145" name="Group 591"/>
            <p:cNvGrpSpPr>
              <a:grpSpLocks/>
            </p:cNvGrpSpPr>
            <p:nvPr/>
          </p:nvGrpSpPr>
          <p:grpSpPr bwMode="auto">
            <a:xfrm>
              <a:off x="398" y="2869"/>
              <a:ext cx="214" cy="397"/>
              <a:chOff x="313" y="2908"/>
              <a:chExt cx="185" cy="404"/>
            </a:xfrm>
          </p:grpSpPr>
          <p:sp>
            <p:nvSpPr>
              <p:cNvPr id="4205" name="Rectangle 592"/>
              <p:cNvSpPr>
                <a:spLocks noChangeArrowheads="1"/>
              </p:cNvSpPr>
              <p:nvPr/>
            </p:nvSpPr>
            <p:spPr bwMode="auto">
              <a:xfrm>
                <a:off x="313" y="2908"/>
                <a:ext cx="185" cy="40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06" name="Rectangle 593"/>
              <p:cNvSpPr>
                <a:spLocks noChangeArrowheads="1"/>
              </p:cNvSpPr>
              <p:nvPr/>
            </p:nvSpPr>
            <p:spPr bwMode="auto">
              <a:xfrm>
                <a:off x="363" y="3261"/>
                <a:ext cx="85" cy="51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146" name="Group 594"/>
            <p:cNvGrpSpPr>
              <a:grpSpLocks/>
            </p:cNvGrpSpPr>
            <p:nvPr/>
          </p:nvGrpSpPr>
          <p:grpSpPr bwMode="auto">
            <a:xfrm>
              <a:off x="682" y="2302"/>
              <a:ext cx="278" cy="279"/>
              <a:chOff x="768" y="2302"/>
              <a:chExt cx="278" cy="279"/>
            </a:xfrm>
          </p:grpSpPr>
          <p:sp>
            <p:nvSpPr>
              <p:cNvPr id="4203" name="AutoShape 595"/>
              <p:cNvSpPr>
                <a:spLocks noChangeArrowheads="1"/>
              </p:cNvSpPr>
              <p:nvPr/>
            </p:nvSpPr>
            <p:spPr bwMode="auto">
              <a:xfrm>
                <a:off x="768" y="2302"/>
                <a:ext cx="278" cy="278"/>
              </a:xfrm>
              <a:prstGeom prst="upArrow">
                <a:avLst>
                  <a:gd name="adj1" fmla="val 66750"/>
                  <a:gd name="adj2" fmla="val 4772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04" name="Rectangle 596"/>
              <p:cNvSpPr>
                <a:spLocks noChangeArrowheads="1"/>
              </p:cNvSpPr>
              <p:nvPr/>
            </p:nvSpPr>
            <p:spPr bwMode="auto">
              <a:xfrm>
                <a:off x="867" y="2501"/>
                <a:ext cx="80" cy="80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147" name="Group 597"/>
            <p:cNvGrpSpPr>
              <a:grpSpLocks/>
            </p:cNvGrpSpPr>
            <p:nvPr/>
          </p:nvGrpSpPr>
          <p:grpSpPr bwMode="auto">
            <a:xfrm>
              <a:off x="654" y="3549"/>
              <a:ext cx="454" cy="278"/>
              <a:chOff x="642" y="3590"/>
              <a:chExt cx="454" cy="278"/>
            </a:xfrm>
          </p:grpSpPr>
          <p:sp>
            <p:nvSpPr>
              <p:cNvPr id="4194" name="Rectangle 598"/>
              <p:cNvSpPr>
                <a:spLocks noChangeArrowheads="1"/>
              </p:cNvSpPr>
              <p:nvPr/>
            </p:nvSpPr>
            <p:spPr bwMode="auto">
              <a:xfrm>
                <a:off x="642" y="3641"/>
                <a:ext cx="454" cy="100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95" name="Rectangle 599"/>
              <p:cNvSpPr>
                <a:spLocks noChangeArrowheads="1"/>
              </p:cNvSpPr>
              <p:nvPr/>
            </p:nvSpPr>
            <p:spPr bwMode="auto">
              <a:xfrm>
                <a:off x="667" y="3741"/>
                <a:ext cx="404" cy="127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4196" name="Group 600"/>
              <p:cNvGrpSpPr>
                <a:grpSpLocks/>
              </p:cNvGrpSpPr>
              <p:nvPr/>
            </p:nvGrpSpPr>
            <p:grpSpPr bwMode="auto">
              <a:xfrm rot="-900000">
                <a:off x="667" y="3590"/>
                <a:ext cx="154" cy="127"/>
                <a:chOff x="1561" y="3889"/>
                <a:chExt cx="173" cy="142"/>
              </a:xfrm>
            </p:grpSpPr>
            <p:sp>
              <p:nvSpPr>
                <p:cNvPr id="4201" name="AutoShape 601"/>
                <p:cNvSpPr>
                  <a:spLocks noChangeArrowheads="1"/>
                </p:cNvSpPr>
                <p:nvPr/>
              </p:nvSpPr>
              <p:spPr bwMode="auto">
                <a:xfrm rot="15300000" flipV="1">
                  <a:off x="1634" y="3904"/>
                  <a:ext cx="85" cy="11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1 h 21600"/>
                    <a:gd name="T4" fmla="*/ 0 w 21600"/>
                    <a:gd name="T5" fmla="*/ 0 h 21600"/>
                    <a:gd name="T6" fmla="*/ 0 w 21600"/>
                    <a:gd name="T7" fmla="*/ 1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208" y="16737"/>
                      </a:moveTo>
                      <a:cubicBezTo>
                        <a:pt x="4370" y="15316"/>
                        <a:pt x="3294" y="13123"/>
                        <a:pt x="3294" y="10800"/>
                      </a:cubicBezTo>
                      <a:cubicBezTo>
                        <a:pt x="3294" y="6654"/>
                        <a:pt x="6654" y="3294"/>
                        <a:pt x="10800" y="3294"/>
                      </a:cubicBezTo>
                      <a:cubicBezTo>
                        <a:pt x="14945" y="3294"/>
                        <a:pt x="18306" y="6654"/>
                        <a:pt x="18306" y="10800"/>
                      </a:cubicBezTo>
                      <a:cubicBezTo>
                        <a:pt x="18306" y="13123"/>
                        <a:pt x="17229" y="15316"/>
                        <a:pt x="15391" y="16737"/>
                      </a:cubicBezTo>
                      <a:lnTo>
                        <a:pt x="17406" y="19343"/>
                      </a:lnTo>
                      <a:cubicBezTo>
                        <a:pt x="20051" y="17298"/>
                        <a:pt x="21600" y="14143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143"/>
                        <a:pt x="1548" y="17298"/>
                        <a:pt x="4193" y="19343"/>
                      </a:cubicBezTo>
                      <a:lnTo>
                        <a:pt x="6208" y="1673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02" name="AutoShape 602"/>
                <p:cNvSpPr>
                  <a:spLocks noChangeArrowheads="1"/>
                </p:cNvSpPr>
                <p:nvPr/>
              </p:nvSpPr>
              <p:spPr bwMode="auto">
                <a:xfrm>
                  <a:off x="1561" y="3889"/>
                  <a:ext cx="113" cy="142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4197" name="Rectangle 603"/>
              <p:cNvSpPr>
                <a:spLocks noChangeArrowheads="1"/>
              </p:cNvSpPr>
              <p:nvPr/>
            </p:nvSpPr>
            <p:spPr bwMode="auto">
              <a:xfrm>
                <a:off x="793" y="3767"/>
                <a:ext cx="152" cy="1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98" name="Rectangle 604"/>
              <p:cNvSpPr>
                <a:spLocks noChangeArrowheads="1"/>
              </p:cNvSpPr>
              <p:nvPr/>
            </p:nvSpPr>
            <p:spPr bwMode="auto">
              <a:xfrm>
                <a:off x="693" y="3767"/>
                <a:ext cx="75" cy="5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99" name="Rectangle 605"/>
              <p:cNvSpPr>
                <a:spLocks noChangeArrowheads="1"/>
              </p:cNvSpPr>
              <p:nvPr/>
            </p:nvSpPr>
            <p:spPr bwMode="auto">
              <a:xfrm>
                <a:off x="970" y="3767"/>
                <a:ext cx="76" cy="5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00" name="WordArt 606"/>
              <p:cNvSpPr>
                <a:spLocks noChangeArrowheads="1" noChangeShapeType="1" noTextEdit="1"/>
              </p:cNvSpPr>
              <p:nvPr/>
            </p:nvSpPr>
            <p:spPr bwMode="auto">
              <a:xfrm>
                <a:off x="844" y="3663"/>
                <a:ext cx="19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chemeClr val="accent1"/>
                    </a:solidFill>
                    <a:latin typeface="Arial Black"/>
                  </a:rPr>
                  <a:t>Cafe</a:t>
                </a:r>
                <a:endParaRPr lang="ja-JP" altLang="en-US" sz="3600" kern="10">
                  <a:solidFill>
                    <a:schemeClr val="accent1"/>
                  </a:solidFill>
                  <a:latin typeface="Arial Black"/>
                </a:endParaRPr>
              </a:p>
            </p:txBody>
          </p:sp>
        </p:grpSp>
        <p:grpSp>
          <p:nvGrpSpPr>
            <p:cNvPr id="4148" name="Group 607"/>
            <p:cNvGrpSpPr>
              <a:grpSpLocks/>
            </p:cNvGrpSpPr>
            <p:nvPr/>
          </p:nvGrpSpPr>
          <p:grpSpPr bwMode="auto">
            <a:xfrm>
              <a:off x="2496" y="2869"/>
              <a:ext cx="307" cy="379"/>
              <a:chOff x="2586" y="2908"/>
              <a:chExt cx="307" cy="379"/>
            </a:xfrm>
          </p:grpSpPr>
          <p:sp>
            <p:nvSpPr>
              <p:cNvPr id="4185" name="Rectangle 608"/>
              <p:cNvSpPr>
                <a:spLocks noChangeArrowheads="1"/>
              </p:cNvSpPr>
              <p:nvPr/>
            </p:nvSpPr>
            <p:spPr bwMode="auto">
              <a:xfrm>
                <a:off x="2604" y="2908"/>
                <a:ext cx="271" cy="379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86" name="Rectangle 609"/>
              <p:cNvSpPr>
                <a:spLocks noChangeArrowheads="1"/>
              </p:cNvSpPr>
              <p:nvPr/>
            </p:nvSpPr>
            <p:spPr bwMode="auto">
              <a:xfrm>
                <a:off x="2622" y="2962"/>
                <a:ext cx="54" cy="2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87" name="Rectangle 610"/>
              <p:cNvSpPr>
                <a:spLocks noChangeArrowheads="1"/>
              </p:cNvSpPr>
              <p:nvPr/>
            </p:nvSpPr>
            <p:spPr bwMode="auto">
              <a:xfrm>
                <a:off x="2712" y="2962"/>
                <a:ext cx="54" cy="2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88" name="Rectangle 611"/>
              <p:cNvSpPr>
                <a:spLocks noChangeArrowheads="1"/>
              </p:cNvSpPr>
              <p:nvPr/>
            </p:nvSpPr>
            <p:spPr bwMode="auto">
              <a:xfrm>
                <a:off x="2803" y="2962"/>
                <a:ext cx="54" cy="2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89" name="Rectangle 612"/>
              <p:cNvSpPr>
                <a:spLocks noChangeArrowheads="1"/>
              </p:cNvSpPr>
              <p:nvPr/>
            </p:nvSpPr>
            <p:spPr bwMode="auto">
              <a:xfrm>
                <a:off x="2586" y="3232"/>
                <a:ext cx="307" cy="37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90" name="Rectangle 613"/>
              <p:cNvSpPr>
                <a:spLocks noChangeArrowheads="1"/>
              </p:cNvSpPr>
              <p:nvPr/>
            </p:nvSpPr>
            <p:spPr bwMode="auto">
              <a:xfrm>
                <a:off x="2586" y="3160"/>
                <a:ext cx="307" cy="37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91" name="Rectangle 614"/>
              <p:cNvSpPr>
                <a:spLocks noChangeArrowheads="1"/>
              </p:cNvSpPr>
              <p:nvPr/>
            </p:nvSpPr>
            <p:spPr bwMode="auto">
              <a:xfrm>
                <a:off x="2586" y="3089"/>
                <a:ext cx="307" cy="3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92" name="Rectangle 615"/>
              <p:cNvSpPr>
                <a:spLocks noChangeArrowheads="1"/>
              </p:cNvSpPr>
              <p:nvPr/>
            </p:nvSpPr>
            <p:spPr bwMode="auto">
              <a:xfrm>
                <a:off x="2586" y="3016"/>
                <a:ext cx="307" cy="3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93" name="Rectangle 616"/>
              <p:cNvSpPr>
                <a:spLocks noChangeArrowheads="1"/>
              </p:cNvSpPr>
              <p:nvPr/>
            </p:nvSpPr>
            <p:spPr bwMode="auto">
              <a:xfrm>
                <a:off x="2586" y="2944"/>
                <a:ext cx="307" cy="3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149" name="Group 617"/>
            <p:cNvGrpSpPr>
              <a:grpSpLocks/>
            </p:cNvGrpSpPr>
            <p:nvPr/>
          </p:nvGrpSpPr>
          <p:grpSpPr bwMode="auto">
            <a:xfrm>
              <a:off x="2156" y="2415"/>
              <a:ext cx="383" cy="190"/>
              <a:chOff x="2056" y="2378"/>
              <a:chExt cx="455" cy="227"/>
            </a:xfrm>
          </p:grpSpPr>
          <p:sp>
            <p:nvSpPr>
              <p:cNvPr id="4178" name="Oval 618"/>
              <p:cNvSpPr>
                <a:spLocks noChangeArrowheads="1"/>
              </p:cNvSpPr>
              <p:nvPr/>
            </p:nvSpPr>
            <p:spPr bwMode="auto">
              <a:xfrm>
                <a:off x="2107" y="2529"/>
                <a:ext cx="75" cy="7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79" name="Oval 619"/>
              <p:cNvSpPr>
                <a:spLocks noChangeArrowheads="1"/>
              </p:cNvSpPr>
              <p:nvPr/>
            </p:nvSpPr>
            <p:spPr bwMode="auto">
              <a:xfrm>
                <a:off x="2385" y="2529"/>
                <a:ext cx="75" cy="7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80" name="Rectangle 620"/>
              <p:cNvSpPr>
                <a:spLocks noChangeArrowheads="1"/>
              </p:cNvSpPr>
              <p:nvPr/>
            </p:nvSpPr>
            <p:spPr bwMode="auto">
              <a:xfrm>
                <a:off x="2056" y="2479"/>
                <a:ext cx="455" cy="7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81" name="AutoShape 621"/>
              <p:cNvSpPr>
                <a:spLocks noChangeArrowheads="1"/>
              </p:cNvSpPr>
              <p:nvPr/>
            </p:nvSpPr>
            <p:spPr bwMode="auto">
              <a:xfrm flipV="1">
                <a:off x="2107" y="2378"/>
                <a:ext cx="353" cy="126"/>
              </a:xfrm>
              <a:custGeom>
                <a:avLst/>
                <a:gdLst>
                  <a:gd name="T0" fmla="*/ 5 w 21600"/>
                  <a:gd name="T1" fmla="*/ 0 h 21600"/>
                  <a:gd name="T2" fmla="*/ 3 w 21600"/>
                  <a:gd name="T3" fmla="*/ 1 h 21600"/>
                  <a:gd name="T4" fmla="*/ 0 w 21600"/>
                  <a:gd name="T5" fmla="*/ 0 h 21600"/>
                  <a:gd name="T6" fmla="*/ 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937 w 21600"/>
                  <a:gd name="T13" fmla="*/ 2914 h 21600"/>
                  <a:gd name="T14" fmla="*/ 18663 w 21600"/>
                  <a:gd name="T15" fmla="*/ 186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285" y="21600"/>
                    </a:lnTo>
                    <a:lnTo>
                      <a:pt x="1931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4182" name="AutoShape 622"/>
              <p:cNvSpPr>
                <a:spLocks noChangeArrowheads="1"/>
              </p:cNvSpPr>
              <p:nvPr/>
            </p:nvSpPr>
            <p:spPr bwMode="auto">
              <a:xfrm flipV="1">
                <a:off x="2309" y="2403"/>
                <a:ext cx="126" cy="76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71 w 21600"/>
                  <a:gd name="T13" fmla="*/ 3695 h 21600"/>
                  <a:gd name="T14" fmla="*/ 17829 w 21600"/>
                  <a:gd name="T15" fmla="*/ 1790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954" y="21600"/>
                    </a:lnTo>
                    <a:lnTo>
                      <a:pt x="1764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83" name="AutoShape 623"/>
              <p:cNvSpPr>
                <a:spLocks noChangeArrowheads="1"/>
              </p:cNvSpPr>
              <p:nvPr/>
            </p:nvSpPr>
            <p:spPr bwMode="auto">
              <a:xfrm flipV="1">
                <a:off x="2132" y="2403"/>
                <a:ext cx="126" cy="76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71 w 21600"/>
                  <a:gd name="T13" fmla="*/ 3695 h 21600"/>
                  <a:gd name="T14" fmla="*/ 17829 w 21600"/>
                  <a:gd name="T15" fmla="*/ 1790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954" y="21600"/>
                    </a:lnTo>
                    <a:lnTo>
                      <a:pt x="1764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84" name="AutoShape 624"/>
              <p:cNvSpPr>
                <a:spLocks noChangeArrowheads="1"/>
              </p:cNvSpPr>
              <p:nvPr/>
            </p:nvSpPr>
            <p:spPr bwMode="auto">
              <a:xfrm rot="10800000" flipV="1">
                <a:off x="2247" y="2403"/>
                <a:ext cx="75" cy="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5184 w 21600"/>
                  <a:gd name="T13" fmla="*/ 5116 h 21600"/>
                  <a:gd name="T14" fmla="*/ 16416 w 21600"/>
                  <a:gd name="T15" fmla="*/ 1648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6861" y="21600"/>
                    </a:lnTo>
                    <a:lnTo>
                      <a:pt x="1473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150" name="Group 625"/>
            <p:cNvGrpSpPr>
              <a:grpSpLocks/>
            </p:cNvGrpSpPr>
            <p:nvPr/>
          </p:nvGrpSpPr>
          <p:grpSpPr bwMode="auto">
            <a:xfrm>
              <a:off x="2270" y="3464"/>
              <a:ext cx="137" cy="379"/>
              <a:chOff x="2285" y="3489"/>
              <a:chExt cx="137" cy="379"/>
            </a:xfrm>
          </p:grpSpPr>
          <p:sp>
            <p:nvSpPr>
              <p:cNvPr id="4167" name="Oval 626"/>
              <p:cNvSpPr>
                <a:spLocks noChangeArrowheads="1"/>
              </p:cNvSpPr>
              <p:nvPr/>
            </p:nvSpPr>
            <p:spPr bwMode="auto">
              <a:xfrm>
                <a:off x="2300" y="3489"/>
                <a:ext cx="90" cy="9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68" name="AutoShape 627"/>
              <p:cNvSpPr>
                <a:spLocks noChangeArrowheads="1"/>
              </p:cNvSpPr>
              <p:nvPr/>
            </p:nvSpPr>
            <p:spPr bwMode="auto">
              <a:xfrm>
                <a:off x="2285" y="3573"/>
                <a:ext cx="83" cy="169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4169" name="Group 628"/>
              <p:cNvGrpSpPr>
                <a:grpSpLocks/>
              </p:cNvGrpSpPr>
              <p:nvPr/>
            </p:nvGrpSpPr>
            <p:grpSpPr bwMode="auto">
              <a:xfrm rot="1800000">
                <a:off x="2394" y="3572"/>
                <a:ext cx="28" cy="56"/>
                <a:chOff x="2128" y="2614"/>
                <a:chExt cx="56" cy="141"/>
              </a:xfrm>
            </p:grpSpPr>
            <p:sp>
              <p:nvSpPr>
                <p:cNvPr id="4176" name="Rectangle 629"/>
                <p:cNvSpPr>
                  <a:spLocks noChangeArrowheads="1"/>
                </p:cNvSpPr>
                <p:nvPr/>
              </p:nvSpPr>
              <p:spPr bwMode="auto">
                <a:xfrm>
                  <a:off x="2128" y="2614"/>
                  <a:ext cx="56" cy="141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177" name="Rectangle 630"/>
                <p:cNvSpPr>
                  <a:spLocks noChangeArrowheads="1"/>
                </p:cNvSpPr>
                <p:nvPr/>
              </p:nvSpPr>
              <p:spPr bwMode="auto">
                <a:xfrm>
                  <a:off x="2135" y="2628"/>
                  <a:ext cx="39" cy="110"/>
                </a:xfrm>
                <a:prstGeom prst="rect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4170" name="AutoShape 631"/>
              <p:cNvSpPr>
                <a:spLocks noChangeArrowheads="1"/>
              </p:cNvSpPr>
              <p:nvPr/>
            </p:nvSpPr>
            <p:spPr bwMode="auto">
              <a:xfrm rot="-900000">
                <a:off x="2313" y="3629"/>
                <a:ext cx="99" cy="2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71" name="AutoShape 632"/>
              <p:cNvSpPr>
                <a:spLocks noChangeArrowheads="1"/>
              </p:cNvSpPr>
              <p:nvPr/>
            </p:nvSpPr>
            <p:spPr bwMode="auto">
              <a:xfrm rot="6300000">
                <a:off x="2279" y="3720"/>
                <a:ext cx="112" cy="4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72" name="AutoShape 633"/>
              <p:cNvSpPr>
                <a:spLocks noChangeArrowheads="1"/>
              </p:cNvSpPr>
              <p:nvPr/>
            </p:nvSpPr>
            <p:spPr bwMode="auto">
              <a:xfrm rot="7200000">
                <a:off x="2250" y="3791"/>
                <a:ext cx="112" cy="4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4173" name="Group 634"/>
              <p:cNvGrpSpPr>
                <a:grpSpLocks/>
              </p:cNvGrpSpPr>
              <p:nvPr/>
            </p:nvGrpSpPr>
            <p:grpSpPr bwMode="auto">
              <a:xfrm rot="-2700000">
                <a:off x="2313" y="3686"/>
                <a:ext cx="71" cy="182"/>
                <a:chOff x="1787" y="2897"/>
                <a:chExt cx="142" cy="368"/>
              </a:xfrm>
            </p:grpSpPr>
            <p:sp>
              <p:nvSpPr>
                <p:cNvPr id="4174" name="AutoShape 635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175" name="AutoShape 636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sp>
          <p:nvSpPr>
            <p:cNvPr id="4151" name="Line 637"/>
            <p:cNvSpPr>
              <a:spLocks noChangeShapeType="1"/>
            </p:cNvSpPr>
            <p:nvPr/>
          </p:nvSpPr>
          <p:spPr bwMode="auto">
            <a:xfrm flipV="1">
              <a:off x="944" y="3363"/>
              <a:ext cx="127" cy="202"/>
            </a:xfrm>
            <a:prstGeom prst="line">
              <a:avLst/>
            </a:prstGeom>
            <a:noFill/>
            <a:ln w="28575" cap="rnd">
              <a:solidFill>
                <a:srgbClr val="3366FF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52" name="Line 638"/>
            <p:cNvSpPr>
              <a:spLocks noChangeShapeType="1"/>
            </p:cNvSpPr>
            <p:nvPr/>
          </p:nvSpPr>
          <p:spPr bwMode="auto">
            <a:xfrm>
              <a:off x="626" y="3057"/>
              <a:ext cx="283" cy="0"/>
            </a:xfrm>
            <a:prstGeom prst="line">
              <a:avLst/>
            </a:prstGeom>
            <a:noFill/>
            <a:ln w="28575" cap="rnd">
              <a:solidFill>
                <a:srgbClr val="3366FF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53" name="Line 639"/>
            <p:cNvSpPr>
              <a:spLocks noChangeShapeType="1"/>
            </p:cNvSpPr>
            <p:nvPr/>
          </p:nvSpPr>
          <p:spPr bwMode="auto">
            <a:xfrm flipH="1" flipV="1">
              <a:off x="2099" y="3351"/>
              <a:ext cx="159" cy="214"/>
            </a:xfrm>
            <a:prstGeom prst="line">
              <a:avLst/>
            </a:prstGeom>
            <a:noFill/>
            <a:ln w="28575" cap="rnd">
              <a:solidFill>
                <a:srgbClr val="3366FF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54" name="Line 640"/>
            <p:cNvSpPr>
              <a:spLocks noChangeShapeType="1"/>
            </p:cNvSpPr>
            <p:nvPr/>
          </p:nvSpPr>
          <p:spPr bwMode="auto">
            <a:xfrm>
              <a:off x="937" y="2557"/>
              <a:ext cx="127" cy="230"/>
            </a:xfrm>
            <a:prstGeom prst="line">
              <a:avLst/>
            </a:prstGeom>
            <a:noFill/>
            <a:ln w="28575" cap="rnd">
              <a:solidFill>
                <a:srgbClr val="3366FF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55" name="Line 641"/>
            <p:cNvSpPr>
              <a:spLocks noChangeShapeType="1"/>
            </p:cNvSpPr>
            <p:nvPr/>
          </p:nvSpPr>
          <p:spPr bwMode="auto">
            <a:xfrm flipH="1">
              <a:off x="2071" y="2614"/>
              <a:ext cx="227" cy="141"/>
            </a:xfrm>
            <a:prstGeom prst="line">
              <a:avLst/>
            </a:prstGeom>
            <a:noFill/>
            <a:ln w="28575" cap="rnd">
              <a:solidFill>
                <a:srgbClr val="3366FF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56" name="Line 642"/>
            <p:cNvSpPr>
              <a:spLocks noChangeShapeType="1"/>
            </p:cNvSpPr>
            <p:nvPr/>
          </p:nvSpPr>
          <p:spPr bwMode="auto">
            <a:xfrm flipH="1" flipV="1">
              <a:off x="2156" y="3067"/>
              <a:ext cx="312" cy="0"/>
            </a:xfrm>
            <a:prstGeom prst="line">
              <a:avLst/>
            </a:prstGeom>
            <a:noFill/>
            <a:ln w="28575" cap="rnd">
              <a:solidFill>
                <a:srgbClr val="3366FF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57" name="AutoShape 643"/>
            <p:cNvSpPr>
              <a:spLocks noChangeArrowheads="1"/>
            </p:cNvSpPr>
            <p:nvPr/>
          </p:nvSpPr>
          <p:spPr bwMode="auto">
            <a:xfrm>
              <a:off x="994" y="3039"/>
              <a:ext cx="147" cy="165"/>
            </a:xfrm>
            <a:prstGeom prst="foldedCorner">
              <a:avLst>
                <a:gd name="adj" fmla="val 30741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4158" name="Group 644"/>
            <p:cNvGrpSpPr>
              <a:grpSpLocks/>
            </p:cNvGrpSpPr>
            <p:nvPr/>
          </p:nvGrpSpPr>
          <p:grpSpPr bwMode="auto">
            <a:xfrm>
              <a:off x="1362" y="2614"/>
              <a:ext cx="312" cy="165"/>
              <a:chOff x="1362" y="629"/>
              <a:chExt cx="624" cy="312"/>
            </a:xfrm>
          </p:grpSpPr>
          <p:sp>
            <p:nvSpPr>
              <p:cNvPr id="4165" name="AutoShape 645"/>
              <p:cNvSpPr>
                <a:spLocks noChangeArrowheads="1"/>
              </p:cNvSpPr>
              <p:nvPr/>
            </p:nvSpPr>
            <p:spPr bwMode="auto">
              <a:xfrm>
                <a:off x="1362" y="629"/>
                <a:ext cx="312" cy="312"/>
              </a:xfrm>
              <a:prstGeom prst="smileyFace">
                <a:avLst>
                  <a:gd name="adj" fmla="val 4653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66" name="AutoShape 646"/>
              <p:cNvSpPr>
                <a:spLocks noChangeArrowheads="1"/>
              </p:cNvSpPr>
              <p:nvPr/>
            </p:nvSpPr>
            <p:spPr bwMode="auto">
              <a:xfrm>
                <a:off x="1674" y="629"/>
                <a:ext cx="312" cy="312"/>
              </a:xfrm>
              <a:prstGeom prst="smileyFace">
                <a:avLst>
                  <a:gd name="adj" fmla="val 4653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4159" name="AutoShape 647"/>
            <p:cNvSpPr>
              <a:spLocks noChangeArrowheads="1"/>
            </p:cNvSpPr>
            <p:nvPr/>
          </p:nvSpPr>
          <p:spPr bwMode="auto">
            <a:xfrm>
              <a:off x="1870" y="3031"/>
              <a:ext cx="229" cy="149"/>
            </a:xfrm>
            <a:prstGeom prst="flowChartMultidocumen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160" name="AutoShape 648"/>
            <p:cNvSpPr>
              <a:spLocks noChangeArrowheads="1"/>
            </p:cNvSpPr>
            <p:nvPr/>
          </p:nvSpPr>
          <p:spPr bwMode="auto">
            <a:xfrm>
              <a:off x="1136" y="3237"/>
              <a:ext cx="198" cy="146"/>
            </a:xfrm>
            <a:prstGeom prst="can">
              <a:avLst>
                <a:gd name="adj" fmla="val 45454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161" name="AutoShape 649"/>
            <p:cNvSpPr>
              <a:spLocks noChangeArrowheads="1"/>
            </p:cNvSpPr>
            <p:nvPr/>
          </p:nvSpPr>
          <p:spPr bwMode="auto">
            <a:xfrm>
              <a:off x="1731" y="3266"/>
              <a:ext cx="213" cy="188"/>
            </a:xfrm>
            <a:prstGeom prst="horizontalScroll">
              <a:avLst>
                <a:gd name="adj" fmla="val 125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162" name="AutoShape 650"/>
            <p:cNvSpPr>
              <a:spLocks noChangeArrowheads="1"/>
            </p:cNvSpPr>
            <p:nvPr/>
          </p:nvSpPr>
          <p:spPr bwMode="auto">
            <a:xfrm>
              <a:off x="1136" y="2784"/>
              <a:ext cx="141" cy="170"/>
            </a:xfrm>
            <a:prstGeom prst="cube">
              <a:avLst>
                <a:gd name="adj" fmla="val 13333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163" name="AutoShape 651"/>
            <p:cNvSpPr>
              <a:spLocks noChangeArrowheads="1"/>
            </p:cNvSpPr>
            <p:nvPr/>
          </p:nvSpPr>
          <p:spPr bwMode="auto">
            <a:xfrm>
              <a:off x="1419" y="3351"/>
              <a:ext cx="170" cy="170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164" name="AutoShape 652"/>
            <p:cNvSpPr>
              <a:spLocks noChangeArrowheads="1"/>
            </p:cNvSpPr>
            <p:nvPr/>
          </p:nvSpPr>
          <p:spPr bwMode="auto">
            <a:xfrm>
              <a:off x="1731" y="2784"/>
              <a:ext cx="255" cy="142"/>
            </a:xfrm>
            <a:prstGeom prst="wedgeEllipseCallout">
              <a:avLst>
                <a:gd name="adj1" fmla="val -43750"/>
                <a:gd name="adj2" fmla="val 7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ja-JP" sz="1800"/>
            </a:p>
          </p:txBody>
        </p:sp>
      </p:grpSp>
      <p:sp>
        <p:nvSpPr>
          <p:cNvPr id="4143" name="Text Box 653"/>
          <p:cNvSpPr txBox="1">
            <a:spLocks noChangeArrowheads="1"/>
          </p:cNvSpPr>
          <p:nvPr/>
        </p:nvSpPr>
        <p:spPr bwMode="auto">
          <a:xfrm>
            <a:off x="6662738" y="4554538"/>
            <a:ext cx="8953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66FF"/>
                </a:solidFill>
                <a:ea typeface="メイリオ" pitchFamily="50" charset="-128"/>
                <a:cs typeface="メイリオ" pitchFamily="50" charset="-128"/>
              </a:rPr>
              <a:t>いろんな</a:t>
            </a:r>
            <a:br>
              <a:rPr lang="ja-JP" altLang="en-US" sz="1400" b="1">
                <a:solidFill>
                  <a:srgbClr val="0066FF"/>
                </a:solidFill>
                <a:ea typeface="メイリオ" pitchFamily="50" charset="-128"/>
                <a:cs typeface="メイリオ" pitchFamily="50" charset="-128"/>
              </a:rPr>
            </a:br>
            <a:r>
              <a:rPr lang="ja-JP" altLang="en-US" sz="1400" b="1">
                <a:solidFill>
                  <a:srgbClr val="0066FF"/>
                </a:solidFill>
                <a:ea typeface="メイリオ" pitchFamily="50" charset="-128"/>
                <a:cs typeface="メイリオ" pitchFamily="50" charset="-128"/>
              </a:rPr>
              <a:t>サービス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A4 210 x 297 mm</PresentationFormat>
  <Paragraphs>46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Arial</vt:lpstr>
      <vt:lpstr>ＭＳ Ｐゴシック</vt:lpstr>
      <vt:lpstr>Calibri</vt:lpstr>
      <vt:lpstr>Impact</vt:lpstr>
      <vt:lpstr>メイリオ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PPTX086_クラウドコンピューティングのイメージ図</dc:title>
  <dc:subject>PPTX086_クラウドコンピューティングのイメージ図</dc:subject>
  <dc:creator>http://www.digipot.net</dc:creator>
  <cp:lastModifiedBy/>
  <cp:revision>1</cp:revision>
  <dcterms:created xsi:type="dcterms:W3CDTF">2013-09-25T06:14:01Z</dcterms:created>
  <dcterms:modified xsi:type="dcterms:W3CDTF">2013-09-25T06:14:04Z</dcterms:modified>
  <cp:version>1</cp:version>
</cp:coreProperties>
</file>